
<file path=[Content_Types].xml><?xml version="1.0" encoding="utf-8"?>
<Types xmlns="http://schemas.openxmlformats.org/package/2006/content-types">
  <Default Extension="emf" ContentType="image/x-em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7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4067" r:id="rId4"/>
  </p:sldMasterIdLst>
  <p:notesMasterIdLst>
    <p:notesMasterId r:id="rId19"/>
  </p:notesMasterIdLst>
  <p:handoutMasterIdLst>
    <p:handoutMasterId r:id="rId20"/>
  </p:handoutMasterIdLst>
  <p:sldIdLst>
    <p:sldId id="256" r:id="rId5"/>
    <p:sldId id="311" r:id="rId6"/>
    <p:sldId id="313" r:id="rId7"/>
    <p:sldId id="314" r:id="rId8"/>
    <p:sldId id="312" r:id="rId9"/>
    <p:sldId id="296" r:id="rId10"/>
    <p:sldId id="303" r:id="rId11"/>
    <p:sldId id="298" r:id="rId12"/>
    <p:sldId id="304" r:id="rId13"/>
    <p:sldId id="305" r:id="rId14"/>
    <p:sldId id="307" r:id="rId15"/>
    <p:sldId id="302" r:id="rId16"/>
    <p:sldId id="306" r:id="rId17"/>
    <p:sldId id="310" r:id="rId18"/>
  </p:sldIdLst>
  <p:sldSz cx="9144000" cy="6858000" type="screen4x3"/>
  <p:notesSz cx="6797675" cy="9928225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FF3300"/>
    <a:srgbClr val="072C62"/>
    <a:srgbClr val="15FF7F"/>
    <a:srgbClr val="F4F6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2E0E921-E14A-4382-8C58-A714B80A8170}" v="158" dt="2024-12-03T17:20:36.91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79" autoAdjust="0"/>
    <p:restoredTop sz="97422" autoAdjust="0"/>
  </p:normalViewPr>
  <p:slideViewPr>
    <p:cSldViewPr>
      <p:cViewPr varScale="1">
        <p:scale>
          <a:sx n="89" d="100"/>
          <a:sy n="89" d="100"/>
        </p:scale>
        <p:origin x="1354" y="8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ayne Facio" userId="c0fd4c3b-79c5-4985-92a0-bbd580f67f4a" providerId="ADAL" clId="{D2E0E921-E14A-4382-8C58-A714B80A8170}"/>
    <pc:docChg chg="undo redo custSel addSld modSld sldOrd">
      <pc:chgData name="Elayne Facio" userId="c0fd4c3b-79c5-4985-92a0-bbd580f67f4a" providerId="ADAL" clId="{D2E0E921-E14A-4382-8C58-A714B80A8170}" dt="2024-12-03T18:53:27.935" v="1193" actId="478"/>
      <pc:docMkLst>
        <pc:docMk/>
      </pc:docMkLst>
      <pc:sldChg chg="addSp delSp modSp mod">
        <pc:chgData name="Elayne Facio" userId="c0fd4c3b-79c5-4985-92a0-bbd580f67f4a" providerId="ADAL" clId="{D2E0E921-E14A-4382-8C58-A714B80A8170}" dt="2024-11-28T20:03:44.976" v="748" actId="14100"/>
        <pc:sldMkLst>
          <pc:docMk/>
          <pc:sldMk cId="0" sldId="256"/>
        </pc:sldMkLst>
        <pc:spChg chg="mod">
          <ac:chgData name="Elayne Facio" userId="c0fd4c3b-79c5-4985-92a0-bbd580f67f4a" providerId="ADAL" clId="{D2E0E921-E14A-4382-8C58-A714B80A8170}" dt="2024-11-28T14:20:31.551" v="3" actId="20577"/>
          <ac:spMkLst>
            <pc:docMk/>
            <pc:sldMk cId="0" sldId="256"/>
            <ac:spMk id="10242" creationId="{00000000-0000-0000-0000-000000000000}"/>
          </ac:spMkLst>
        </pc:spChg>
        <pc:picChg chg="add mod">
          <ac:chgData name="Elayne Facio" userId="c0fd4c3b-79c5-4985-92a0-bbd580f67f4a" providerId="ADAL" clId="{D2E0E921-E14A-4382-8C58-A714B80A8170}" dt="2024-11-28T20:03:44.976" v="748" actId="14100"/>
          <ac:picMkLst>
            <pc:docMk/>
            <pc:sldMk cId="0" sldId="256"/>
            <ac:picMk id="3" creationId="{D3868E43-E6D2-E6AA-E786-4FD7034588D2}"/>
          </ac:picMkLst>
        </pc:picChg>
        <pc:picChg chg="del">
          <ac:chgData name="Elayne Facio" userId="c0fd4c3b-79c5-4985-92a0-bbd580f67f4a" providerId="ADAL" clId="{D2E0E921-E14A-4382-8C58-A714B80A8170}" dt="2024-11-28T20:03:26.412" v="742" actId="478"/>
          <ac:picMkLst>
            <pc:docMk/>
            <pc:sldMk cId="0" sldId="256"/>
            <ac:picMk id="1026" creationId="{CA91A52C-C789-FD32-90E0-CA7FA39E0588}"/>
          </ac:picMkLst>
        </pc:picChg>
      </pc:sldChg>
      <pc:sldChg chg="addSp delSp modSp mod">
        <pc:chgData name="Elayne Facio" userId="c0fd4c3b-79c5-4985-92a0-bbd580f67f4a" providerId="ADAL" clId="{D2E0E921-E14A-4382-8C58-A714B80A8170}" dt="2024-11-28T17:53:18.462" v="696" actId="20577"/>
        <pc:sldMkLst>
          <pc:docMk/>
          <pc:sldMk cId="3587656827" sldId="296"/>
        </pc:sldMkLst>
        <pc:spChg chg="mod">
          <ac:chgData name="Elayne Facio" userId="c0fd4c3b-79c5-4985-92a0-bbd580f67f4a" providerId="ADAL" clId="{D2E0E921-E14A-4382-8C58-A714B80A8170}" dt="2024-11-28T17:53:18.462" v="696" actId="20577"/>
          <ac:spMkLst>
            <pc:docMk/>
            <pc:sldMk cId="3587656827" sldId="296"/>
            <ac:spMk id="4" creationId="{B0FE80FF-AB9F-4496-84B7-3FB5BBF16518}"/>
          </ac:spMkLst>
        </pc:spChg>
        <pc:spChg chg="mod">
          <ac:chgData name="Elayne Facio" userId="c0fd4c3b-79c5-4985-92a0-bbd580f67f4a" providerId="ADAL" clId="{D2E0E921-E14A-4382-8C58-A714B80A8170}" dt="2024-11-28T16:07:09.404" v="153" actId="20577"/>
          <ac:spMkLst>
            <pc:docMk/>
            <pc:sldMk cId="3587656827" sldId="296"/>
            <ac:spMk id="7" creationId="{D92E689D-FD30-42BF-BF0A-00726DE0DA16}"/>
          </ac:spMkLst>
        </pc:spChg>
        <pc:spChg chg="mod">
          <ac:chgData name="Elayne Facio" userId="c0fd4c3b-79c5-4985-92a0-bbd580f67f4a" providerId="ADAL" clId="{D2E0E921-E14A-4382-8C58-A714B80A8170}" dt="2024-11-28T15:53:04.602" v="76" actId="6549"/>
          <ac:spMkLst>
            <pc:docMk/>
            <pc:sldMk cId="3587656827" sldId="296"/>
            <ac:spMk id="8" creationId="{CF86311B-D404-4FE0-EF50-4958B8E5C4EC}"/>
          </ac:spMkLst>
        </pc:spChg>
        <pc:spChg chg="mod">
          <ac:chgData name="Elayne Facio" userId="c0fd4c3b-79c5-4985-92a0-bbd580f67f4a" providerId="ADAL" clId="{D2E0E921-E14A-4382-8C58-A714B80A8170}" dt="2024-11-28T16:15:06.856" v="165" actId="20577"/>
          <ac:spMkLst>
            <pc:docMk/>
            <pc:sldMk cId="3587656827" sldId="296"/>
            <ac:spMk id="11" creationId="{D92E689D-FD30-42BF-BF0A-00726DE0DA16}"/>
          </ac:spMkLst>
        </pc:spChg>
        <pc:graphicFrameChg chg="add del mod">
          <ac:chgData name="Elayne Facio" userId="c0fd4c3b-79c5-4985-92a0-bbd580f67f4a" providerId="ADAL" clId="{D2E0E921-E14A-4382-8C58-A714B80A8170}" dt="2024-11-28T15:58:39.894" v="106" actId="478"/>
          <ac:graphicFrameMkLst>
            <pc:docMk/>
            <pc:sldMk cId="3587656827" sldId="296"/>
            <ac:graphicFrameMk id="2" creationId="{00000000-0008-0000-0000-000002000000}"/>
          </ac:graphicFrameMkLst>
        </pc:graphicFrameChg>
        <pc:graphicFrameChg chg="add mod">
          <ac:chgData name="Elayne Facio" userId="c0fd4c3b-79c5-4985-92a0-bbd580f67f4a" providerId="ADAL" clId="{D2E0E921-E14A-4382-8C58-A714B80A8170}" dt="2024-11-28T16:05:12.526" v="128" actId="113"/>
          <ac:graphicFrameMkLst>
            <pc:docMk/>
            <pc:sldMk cId="3587656827" sldId="296"/>
            <ac:graphicFrameMk id="3" creationId="{00000000-0008-0000-0000-000002000000}"/>
          </ac:graphicFrameMkLst>
        </pc:graphicFrameChg>
        <pc:graphicFrameChg chg="del mod">
          <ac:chgData name="Elayne Facio" userId="c0fd4c3b-79c5-4985-92a0-bbd580f67f4a" providerId="ADAL" clId="{D2E0E921-E14A-4382-8C58-A714B80A8170}" dt="2024-11-28T15:46:19.845" v="20" actId="478"/>
          <ac:graphicFrameMkLst>
            <pc:docMk/>
            <pc:sldMk cId="3587656827" sldId="296"/>
            <ac:graphicFrameMk id="6" creationId="{00000000-0000-0000-0000-000000000000}"/>
          </ac:graphicFrameMkLst>
        </pc:graphicFrameChg>
      </pc:sldChg>
      <pc:sldChg chg="addSp delSp modSp mod">
        <pc:chgData name="Elayne Facio" userId="c0fd4c3b-79c5-4985-92a0-bbd580f67f4a" providerId="ADAL" clId="{D2E0E921-E14A-4382-8C58-A714B80A8170}" dt="2024-11-29T14:33:52.722" v="924" actId="20577"/>
        <pc:sldMkLst>
          <pc:docMk/>
          <pc:sldMk cId="3239366319" sldId="298"/>
        </pc:sldMkLst>
        <pc:spChg chg="mod">
          <ac:chgData name="Elayne Facio" userId="c0fd4c3b-79c5-4985-92a0-bbd580f67f4a" providerId="ADAL" clId="{D2E0E921-E14A-4382-8C58-A714B80A8170}" dt="2024-11-29T14:33:52.722" v="924" actId="20577"/>
          <ac:spMkLst>
            <pc:docMk/>
            <pc:sldMk cId="3239366319" sldId="298"/>
            <ac:spMk id="2" creationId="{D417BD87-F00C-ACBE-69C9-8F26CA835A6A}"/>
          </ac:spMkLst>
        </pc:spChg>
        <pc:spChg chg="mod">
          <ac:chgData name="Elayne Facio" userId="c0fd4c3b-79c5-4985-92a0-bbd580f67f4a" providerId="ADAL" clId="{D2E0E921-E14A-4382-8C58-A714B80A8170}" dt="2024-11-28T16:35:12.168" v="222" actId="20577"/>
          <ac:spMkLst>
            <pc:docMk/>
            <pc:sldMk cId="3239366319" sldId="298"/>
            <ac:spMk id="4" creationId="{F15BE0F4-2909-44B6-93EB-5A536DA1767A}"/>
          </ac:spMkLst>
        </pc:spChg>
        <pc:graphicFrameChg chg="add mod">
          <ac:chgData name="Elayne Facio" userId="c0fd4c3b-79c5-4985-92a0-bbd580f67f4a" providerId="ADAL" clId="{D2E0E921-E14A-4382-8C58-A714B80A8170}" dt="2024-11-28T17:54:31.622" v="720"/>
          <ac:graphicFrameMkLst>
            <pc:docMk/>
            <pc:sldMk cId="3239366319" sldId="298"/>
            <ac:graphicFrameMk id="3" creationId="{8EC8C7CB-DB6C-156F-39D9-C2F351237D8E}"/>
          </ac:graphicFrameMkLst>
        </pc:graphicFrameChg>
        <pc:graphicFrameChg chg="add mod">
          <ac:chgData name="Elayne Facio" userId="c0fd4c3b-79c5-4985-92a0-bbd580f67f4a" providerId="ADAL" clId="{D2E0E921-E14A-4382-8C58-A714B80A8170}" dt="2024-11-28T16:36:22.028" v="224"/>
          <ac:graphicFrameMkLst>
            <pc:docMk/>
            <pc:sldMk cId="3239366319" sldId="298"/>
            <ac:graphicFrameMk id="3" creationId="{E69530D0-8724-BC67-722B-BC6425B0064B}"/>
          </ac:graphicFrameMkLst>
        </pc:graphicFrameChg>
        <pc:graphicFrameChg chg="add mod">
          <ac:chgData name="Elayne Facio" userId="c0fd4c3b-79c5-4985-92a0-bbd580f67f4a" providerId="ADAL" clId="{D2E0E921-E14A-4382-8C58-A714B80A8170}" dt="2024-11-28T16:39:37.437" v="232"/>
          <ac:graphicFrameMkLst>
            <pc:docMk/>
            <pc:sldMk cId="3239366319" sldId="298"/>
            <ac:graphicFrameMk id="7" creationId="{C2F566C0-2C6B-C793-2652-57F39EDB4834}"/>
          </ac:graphicFrameMkLst>
        </pc:graphicFrameChg>
        <pc:graphicFrameChg chg="add mod">
          <ac:chgData name="Elayne Facio" userId="c0fd4c3b-79c5-4985-92a0-bbd580f67f4a" providerId="ADAL" clId="{D2E0E921-E14A-4382-8C58-A714B80A8170}" dt="2024-11-28T16:39:57.594" v="239"/>
          <ac:graphicFrameMkLst>
            <pc:docMk/>
            <pc:sldMk cId="3239366319" sldId="298"/>
            <ac:graphicFrameMk id="9" creationId="{CEE23DEC-9AF0-E784-75D1-8294F0E853C5}"/>
          </ac:graphicFrameMkLst>
        </pc:graphicFrameChg>
        <pc:graphicFrameChg chg="add del mod">
          <ac:chgData name="Elayne Facio" userId="c0fd4c3b-79c5-4985-92a0-bbd580f67f4a" providerId="ADAL" clId="{D2E0E921-E14A-4382-8C58-A714B80A8170}" dt="2024-11-28T16:39:36.291" v="231" actId="478"/>
          <ac:graphicFrameMkLst>
            <pc:docMk/>
            <pc:sldMk cId="3239366319" sldId="298"/>
            <ac:graphicFrameMk id="13" creationId="{00000000-0000-0000-0000-000000000000}"/>
          </ac:graphicFrameMkLst>
        </pc:graphicFrameChg>
        <pc:picChg chg="add mod">
          <ac:chgData name="Elayne Facio" userId="c0fd4c3b-79c5-4985-92a0-bbd580f67f4a" providerId="ADAL" clId="{D2E0E921-E14A-4382-8C58-A714B80A8170}" dt="2024-11-28T16:36:34.402" v="229" actId="14100"/>
          <ac:picMkLst>
            <pc:docMk/>
            <pc:sldMk cId="3239366319" sldId="298"/>
            <ac:picMk id="6" creationId="{91F74588-0B4B-8BB9-A551-345E45E7EC87}"/>
          </ac:picMkLst>
        </pc:picChg>
        <pc:picChg chg="add mod">
          <ac:chgData name="Elayne Facio" userId="c0fd4c3b-79c5-4985-92a0-bbd580f67f4a" providerId="ADAL" clId="{D2E0E921-E14A-4382-8C58-A714B80A8170}" dt="2024-11-28T17:54:45.697" v="725" actId="14100"/>
          <ac:picMkLst>
            <pc:docMk/>
            <pc:sldMk cId="3239366319" sldId="298"/>
            <ac:picMk id="6" creationId="{BB6AFD74-DE62-A188-EFAC-6E20C3257D10}"/>
          </ac:picMkLst>
        </pc:picChg>
        <pc:picChg chg="add del mod">
          <ac:chgData name="Elayne Facio" userId="c0fd4c3b-79c5-4985-92a0-bbd580f67f4a" providerId="ADAL" clId="{D2E0E921-E14A-4382-8C58-A714B80A8170}" dt="2024-11-28T16:39:50.596" v="238" actId="478"/>
          <ac:picMkLst>
            <pc:docMk/>
            <pc:sldMk cId="3239366319" sldId="298"/>
            <ac:picMk id="8" creationId="{09B5D4CB-80FA-DAEC-FE31-B30738161539}"/>
          </ac:picMkLst>
        </pc:picChg>
        <pc:picChg chg="add del mod">
          <ac:chgData name="Elayne Facio" userId="c0fd4c3b-79c5-4985-92a0-bbd580f67f4a" providerId="ADAL" clId="{D2E0E921-E14A-4382-8C58-A714B80A8170}" dt="2024-11-28T17:54:20.783" v="719" actId="478"/>
          <ac:picMkLst>
            <pc:docMk/>
            <pc:sldMk cId="3239366319" sldId="298"/>
            <ac:picMk id="10" creationId="{DD0F8679-8065-080B-3EAA-F5F3051BF418}"/>
          </ac:picMkLst>
        </pc:picChg>
      </pc:sldChg>
      <pc:sldChg chg="addSp delSp modSp mod">
        <pc:chgData name="Elayne Facio" userId="c0fd4c3b-79c5-4985-92a0-bbd580f67f4a" providerId="ADAL" clId="{D2E0E921-E14A-4382-8C58-A714B80A8170}" dt="2024-12-03T17:20:36.911" v="1192" actId="207"/>
        <pc:sldMkLst>
          <pc:docMk/>
          <pc:sldMk cId="2655632276" sldId="302"/>
        </pc:sldMkLst>
        <pc:spChg chg="mod">
          <ac:chgData name="Elayne Facio" userId="c0fd4c3b-79c5-4985-92a0-bbd580f67f4a" providerId="ADAL" clId="{D2E0E921-E14A-4382-8C58-A714B80A8170}" dt="2024-11-28T17:07:42.461" v="496" actId="6549"/>
          <ac:spMkLst>
            <pc:docMk/>
            <pc:sldMk cId="2655632276" sldId="302"/>
            <ac:spMk id="3" creationId="{BACBADB4-0C05-E260-7ECF-D85423C7E8C2}"/>
          </ac:spMkLst>
        </pc:spChg>
        <pc:spChg chg="mod">
          <ac:chgData name="Elayne Facio" userId="c0fd4c3b-79c5-4985-92a0-bbd580f67f4a" providerId="ADAL" clId="{D2E0E921-E14A-4382-8C58-A714B80A8170}" dt="2024-11-28T17:07:10.289" v="485" actId="20577"/>
          <ac:spMkLst>
            <pc:docMk/>
            <pc:sldMk cId="2655632276" sldId="302"/>
            <ac:spMk id="5" creationId="{7907CBD2-2F4B-4A8B-A824-F77E6B0BC28E}"/>
          </ac:spMkLst>
        </pc:spChg>
        <pc:graphicFrameChg chg="add mod">
          <ac:chgData name="Elayne Facio" userId="c0fd4c3b-79c5-4985-92a0-bbd580f67f4a" providerId="ADAL" clId="{D2E0E921-E14A-4382-8C58-A714B80A8170}" dt="2024-12-03T17:20:36.911" v="1192" actId="207"/>
          <ac:graphicFrameMkLst>
            <pc:docMk/>
            <pc:sldMk cId="2655632276" sldId="302"/>
            <ac:graphicFrameMk id="2" creationId="{00000000-0008-0000-0000-00000B000000}"/>
          </ac:graphicFrameMkLst>
        </pc:graphicFrameChg>
        <pc:graphicFrameChg chg="del">
          <ac:chgData name="Elayne Facio" userId="c0fd4c3b-79c5-4985-92a0-bbd580f67f4a" providerId="ADAL" clId="{D2E0E921-E14A-4382-8C58-A714B80A8170}" dt="2024-11-28T17:07:48.295" v="497" actId="478"/>
          <ac:graphicFrameMkLst>
            <pc:docMk/>
            <pc:sldMk cId="2655632276" sldId="302"/>
            <ac:graphicFrameMk id="8" creationId="{00000000-0000-0000-0000-000000000000}"/>
          </ac:graphicFrameMkLst>
        </pc:graphicFrameChg>
      </pc:sldChg>
      <pc:sldChg chg="addSp delSp modSp mod">
        <pc:chgData name="Elayne Facio" userId="c0fd4c3b-79c5-4985-92a0-bbd580f67f4a" providerId="ADAL" clId="{D2E0E921-E14A-4382-8C58-A714B80A8170}" dt="2024-11-28T17:53:27.856" v="718" actId="20577"/>
        <pc:sldMkLst>
          <pc:docMk/>
          <pc:sldMk cId="1280248381" sldId="303"/>
        </pc:sldMkLst>
        <pc:spChg chg="mod">
          <ac:chgData name="Elayne Facio" userId="c0fd4c3b-79c5-4985-92a0-bbd580f67f4a" providerId="ADAL" clId="{D2E0E921-E14A-4382-8C58-A714B80A8170}" dt="2024-11-28T17:53:27.856" v="718" actId="20577"/>
          <ac:spMkLst>
            <pc:docMk/>
            <pc:sldMk cId="1280248381" sldId="303"/>
            <ac:spMk id="4" creationId="{B0FE80FF-AB9F-4496-84B7-3FB5BBF16518}"/>
          </ac:spMkLst>
        </pc:spChg>
        <pc:spChg chg="mod">
          <ac:chgData name="Elayne Facio" userId="c0fd4c3b-79c5-4985-92a0-bbd580f67f4a" providerId="ADAL" clId="{D2E0E921-E14A-4382-8C58-A714B80A8170}" dt="2024-11-28T16:23:23.860" v="207" actId="20577"/>
          <ac:spMkLst>
            <pc:docMk/>
            <pc:sldMk cId="1280248381" sldId="303"/>
            <ac:spMk id="7" creationId="{D92E689D-FD30-42BF-BF0A-00726DE0DA16}"/>
          </ac:spMkLst>
        </pc:spChg>
        <pc:spChg chg="mod">
          <ac:chgData name="Elayne Facio" userId="c0fd4c3b-79c5-4985-92a0-bbd580f67f4a" providerId="ADAL" clId="{D2E0E921-E14A-4382-8C58-A714B80A8170}" dt="2024-11-28T16:22:44.434" v="171" actId="6549"/>
          <ac:spMkLst>
            <pc:docMk/>
            <pc:sldMk cId="1280248381" sldId="303"/>
            <ac:spMk id="8" creationId="{CF86311B-D404-4FE0-EF50-4958B8E5C4EC}"/>
          </ac:spMkLst>
        </pc:spChg>
        <pc:graphicFrameChg chg="add mod">
          <ac:chgData name="Elayne Facio" userId="c0fd4c3b-79c5-4985-92a0-bbd580f67f4a" providerId="ADAL" clId="{D2E0E921-E14A-4382-8C58-A714B80A8170}" dt="2024-11-28T16:24:24.127" v="215" actId="14100"/>
          <ac:graphicFrameMkLst>
            <pc:docMk/>
            <pc:sldMk cId="1280248381" sldId="303"/>
            <ac:graphicFrameMk id="2" creationId="{00000000-0008-0000-0000-000004000000}"/>
          </ac:graphicFrameMkLst>
        </pc:graphicFrameChg>
        <pc:graphicFrameChg chg="del">
          <ac:chgData name="Elayne Facio" userId="c0fd4c3b-79c5-4985-92a0-bbd580f67f4a" providerId="ADAL" clId="{D2E0E921-E14A-4382-8C58-A714B80A8170}" dt="2024-11-28T16:23:27.847" v="208" actId="478"/>
          <ac:graphicFrameMkLst>
            <pc:docMk/>
            <pc:sldMk cId="1280248381" sldId="303"/>
            <ac:graphicFrameMk id="13" creationId="{FECAED55-CD17-4EE4-BD7B-1B041419F02E}"/>
          </ac:graphicFrameMkLst>
        </pc:graphicFrameChg>
      </pc:sldChg>
      <pc:sldChg chg="addSp delSp modSp mod">
        <pc:chgData name="Elayne Facio" userId="c0fd4c3b-79c5-4985-92a0-bbd580f67f4a" providerId="ADAL" clId="{D2E0E921-E14A-4382-8C58-A714B80A8170}" dt="2024-11-28T17:54:59.757" v="741" actId="20577"/>
        <pc:sldMkLst>
          <pc:docMk/>
          <pc:sldMk cId="95003015" sldId="304"/>
        </pc:sldMkLst>
        <pc:spChg chg="mod">
          <ac:chgData name="Elayne Facio" userId="c0fd4c3b-79c5-4985-92a0-bbd580f67f4a" providerId="ADAL" clId="{D2E0E921-E14A-4382-8C58-A714B80A8170}" dt="2024-11-28T17:54:59.757" v="741" actId="20577"/>
          <ac:spMkLst>
            <pc:docMk/>
            <pc:sldMk cId="95003015" sldId="304"/>
            <ac:spMk id="4" creationId="{F15BE0F4-2909-44B6-93EB-5A536DA1767A}"/>
          </ac:spMkLst>
        </pc:spChg>
        <pc:spChg chg="mod">
          <ac:chgData name="Elayne Facio" userId="c0fd4c3b-79c5-4985-92a0-bbd580f67f4a" providerId="ADAL" clId="{D2E0E921-E14A-4382-8C58-A714B80A8170}" dt="2024-11-28T16:45:02.265" v="288" actId="6549"/>
          <ac:spMkLst>
            <pc:docMk/>
            <pc:sldMk cId="95003015" sldId="304"/>
            <ac:spMk id="5" creationId="{5D35F343-8FBC-F90D-1DBA-C9ECACD30ADC}"/>
          </ac:spMkLst>
        </pc:spChg>
        <pc:graphicFrameChg chg="add del mod">
          <ac:chgData name="Elayne Facio" userId="c0fd4c3b-79c5-4985-92a0-bbd580f67f4a" providerId="ADAL" clId="{D2E0E921-E14A-4382-8C58-A714B80A8170}" dt="2024-11-28T16:46:26.925" v="293" actId="478"/>
          <ac:graphicFrameMkLst>
            <pc:docMk/>
            <pc:sldMk cId="95003015" sldId="304"/>
            <ac:graphicFrameMk id="2" creationId="{00000000-0008-0000-0000-000002000000}"/>
          </ac:graphicFrameMkLst>
        </pc:graphicFrameChg>
        <pc:graphicFrameChg chg="add mod">
          <ac:chgData name="Elayne Facio" userId="c0fd4c3b-79c5-4985-92a0-bbd580f67f4a" providerId="ADAL" clId="{D2E0E921-E14A-4382-8C58-A714B80A8170}" dt="2024-11-28T16:48:06.926" v="298" actId="113"/>
          <ac:graphicFrameMkLst>
            <pc:docMk/>
            <pc:sldMk cId="95003015" sldId="304"/>
            <ac:graphicFrameMk id="3" creationId="{00000000-0008-0000-0000-00000A000000}"/>
          </ac:graphicFrameMkLst>
        </pc:graphicFrameChg>
        <pc:graphicFrameChg chg="del">
          <ac:chgData name="Elayne Facio" userId="c0fd4c3b-79c5-4985-92a0-bbd580f67f4a" providerId="ADAL" clId="{D2E0E921-E14A-4382-8C58-A714B80A8170}" dt="2024-11-28T16:45:57.703" v="289" actId="478"/>
          <ac:graphicFrameMkLst>
            <pc:docMk/>
            <pc:sldMk cId="95003015" sldId="304"/>
            <ac:graphicFrameMk id="7" creationId="{00000000-0000-0000-0000-000000000000}"/>
          </ac:graphicFrameMkLst>
        </pc:graphicFrameChg>
      </pc:sldChg>
      <pc:sldChg chg="addSp delSp modSp mod">
        <pc:chgData name="Elayne Facio" userId="c0fd4c3b-79c5-4985-92a0-bbd580f67f4a" providerId="ADAL" clId="{D2E0E921-E14A-4382-8C58-A714B80A8170}" dt="2024-11-28T16:56:04.607" v="356" actId="20577"/>
        <pc:sldMkLst>
          <pc:docMk/>
          <pc:sldMk cId="2368526602" sldId="305"/>
        </pc:sldMkLst>
        <pc:spChg chg="add mod">
          <ac:chgData name="Elayne Facio" userId="c0fd4c3b-79c5-4985-92a0-bbd580f67f4a" providerId="ADAL" clId="{D2E0E921-E14A-4382-8C58-A714B80A8170}" dt="2024-11-28T16:55:55.706" v="354" actId="1076"/>
          <ac:spMkLst>
            <pc:docMk/>
            <pc:sldMk cId="2368526602" sldId="305"/>
            <ac:spMk id="3" creationId="{820B3A9E-748A-ADEC-A65E-2EE2AC9D836A}"/>
          </ac:spMkLst>
        </pc:spChg>
        <pc:spChg chg="mod">
          <ac:chgData name="Elayne Facio" userId="c0fd4c3b-79c5-4985-92a0-bbd580f67f4a" providerId="ADAL" clId="{D2E0E921-E14A-4382-8C58-A714B80A8170}" dt="2024-11-28T16:48:35.387" v="302" actId="20577"/>
          <ac:spMkLst>
            <pc:docMk/>
            <pc:sldMk cId="2368526602" sldId="305"/>
            <ac:spMk id="4" creationId="{F15BE0F4-2909-44B6-93EB-5A536DA1767A}"/>
          </ac:spMkLst>
        </pc:spChg>
        <pc:spChg chg="mod">
          <ac:chgData name="Elayne Facio" userId="c0fd4c3b-79c5-4985-92a0-bbd580f67f4a" providerId="ADAL" clId="{D2E0E921-E14A-4382-8C58-A714B80A8170}" dt="2024-11-28T16:55:24.128" v="349" actId="1076"/>
          <ac:spMkLst>
            <pc:docMk/>
            <pc:sldMk cId="2368526602" sldId="305"/>
            <ac:spMk id="16" creationId="{AEE39EFE-EE9E-8963-9D09-21FB2FF57AB7}"/>
          </ac:spMkLst>
        </pc:spChg>
        <pc:spChg chg="mod">
          <ac:chgData name="Elayne Facio" userId="c0fd4c3b-79c5-4985-92a0-bbd580f67f4a" providerId="ADAL" clId="{D2E0E921-E14A-4382-8C58-A714B80A8170}" dt="2024-11-28T16:55:20.820" v="348" actId="1076"/>
          <ac:spMkLst>
            <pc:docMk/>
            <pc:sldMk cId="2368526602" sldId="305"/>
            <ac:spMk id="17" creationId="{A3759B11-2D6A-D97A-9BA9-18BB71B251FA}"/>
          </ac:spMkLst>
        </pc:spChg>
        <pc:spChg chg="mod">
          <ac:chgData name="Elayne Facio" userId="c0fd4c3b-79c5-4985-92a0-bbd580f67f4a" providerId="ADAL" clId="{D2E0E921-E14A-4382-8C58-A714B80A8170}" dt="2024-11-28T16:55:45.817" v="351" actId="1076"/>
          <ac:spMkLst>
            <pc:docMk/>
            <pc:sldMk cId="2368526602" sldId="305"/>
            <ac:spMk id="18" creationId="{AEE39EFE-EE9E-8963-9D09-21FB2FF57AB7}"/>
          </ac:spMkLst>
        </pc:spChg>
        <pc:spChg chg="mod">
          <ac:chgData name="Elayne Facio" userId="c0fd4c3b-79c5-4985-92a0-bbd580f67f4a" providerId="ADAL" clId="{D2E0E921-E14A-4382-8C58-A714B80A8170}" dt="2024-11-28T16:55:43.263" v="350" actId="1076"/>
          <ac:spMkLst>
            <pc:docMk/>
            <pc:sldMk cId="2368526602" sldId="305"/>
            <ac:spMk id="19" creationId="{A3759B11-2D6A-D97A-9BA9-18BB71B251FA}"/>
          </ac:spMkLst>
        </pc:spChg>
        <pc:spChg chg="mod">
          <ac:chgData name="Elayne Facio" userId="c0fd4c3b-79c5-4985-92a0-bbd580f67f4a" providerId="ADAL" clId="{D2E0E921-E14A-4382-8C58-A714B80A8170}" dt="2024-11-28T16:55:53.678" v="353" actId="1076"/>
          <ac:spMkLst>
            <pc:docMk/>
            <pc:sldMk cId="2368526602" sldId="305"/>
            <ac:spMk id="20" creationId="{AEE39EFE-EE9E-8963-9D09-21FB2FF57AB7}"/>
          </ac:spMkLst>
        </pc:spChg>
        <pc:spChg chg="mod">
          <ac:chgData name="Elayne Facio" userId="c0fd4c3b-79c5-4985-92a0-bbd580f67f4a" providerId="ADAL" clId="{D2E0E921-E14A-4382-8C58-A714B80A8170}" dt="2024-11-28T16:55:49.238" v="352" actId="1076"/>
          <ac:spMkLst>
            <pc:docMk/>
            <pc:sldMk cId="2368526602" sldId="305"/>
            <ac:spMk id="21" creationId="{A3759B11-2D6A-D97A-9BA9-18BB71B251FA}"/>
          </ac:spMkLst>
        </pc:spChg>
        <pc:spChg chg="add del">
          <ac:chgData name="Elayne Facio" userId="c0fd4c3b-79c5-4985-92a0-bbd580f67f4a" providerId="ADAL" clId="{D2E0E921-E14A-4382-8C58-A714B80A8170}" dt="2024-11-28T16:54:01.996" v="331" actId="478"/>
          <ac:spMkLst>
            <pc:docMk/>
            <pc:sldMk cId="2368526602" sldId="305"/>
            <ac:spMk id="22" creationId="{AEE39EFE-EE9E-8963-9D09-21FB2FF57AB7}"/>
          </ac:spMkLst>
        </pc:spChg>
        <pc:spChg chg="add del">
          <ac:chgData name="Elayne Facio" userId="c0fd4c3b-79c5-4985-92a0-bbd580f67f4a" providerId="ADAL" clId="{D2E0E921-E14A-4382-8C58-A714B80A8170}" dt="2024-11-28T16:54:00.230" v="330" actId="478"/>
          <ac:spMkLst>
            <pc:docMk/>
            <pc:sldMk cId="2368526602" sldId="305"/>
            <ac:spMk id="23" creationId="{A3759B11-2D6A-D97A-9BA9-18BB71B251FA}"/>
          </ac:spMkLst>
        </pc:spChg>
        <pc:spChg chg="del">
          <ac:chgData name="Elayne Facio" userId="c0fd4c3b-79c5-4985-92a0-bbd580f67f4a" providerId="ADAL" clId="{D2E0E921-E14A-4382-8C58-A714B80A8170}" dt="2024-11-28T16:54:04.121" v="332" actId="478"/>
          <ac:spMkLst>
            <pc:docMk/>
            <pc:sldMk cId="2368526602" sldId="305"/>
            <ac:spMk id="24" creationId="{AEE39EFE-EE9E-8963-9D09-21FB2FF57AB7}"/>
          </ac:spMkLst>
        </pc:spChg>
        <pc:spChg chg="mod">
          <ac:chgData name="Elayne Facio" userId="c0fd4c3b-79c5-4985-92a0-bbd580f67f4a" providerId="ADAL" clId="{D2E0E921-E14A-4382-8C58-A714B80A8170}" dt="2024-11-28T16:56:04.607" v="356" actId="20577"/>
          <ac:spMkLst>
            <pc:docMk/>
            <pc:sldMk cId="2368526602" sldId="305"/>
            <ac:spMk id="25" creationId="{A3759B11-2D6A-D97A-9BA9-18BB71B251FA}"/>
          </ac:spMkLst>
        </pc:spChg>
        <pc:graphicFrameChg chg="add mod ord">
          <ac:chgData name="Elayne Facio" userId="c0fd4c3b-79c5-4985-92a0-bbd580f67f4a" providerId="ADAL" clId="{D2E0E921-E14A-4382-8C58-A714B80A8170}" dt="2024-11-28T16:55:16.763" v="347" actId="1076"/>
          <ac:graphicFrameMkLst>
            <pc:docMk/>
            <pc:sldMk cId="2368526602" sldId="305"/>
            <ac:graphicFrameMk id="2" creationId="{00000000-0008-0000-0000-000006000000}"/>
          </ac:graphicFrameMkLst>
        </pc:graphicFrameChg>
        <pc:graphicFrameChg chg="del">
          <ac:chgData name="Elayne Facio" userId="c0fd4c3b-79c5-4985-92a0-bbd580f67f4a" providerId="ADAL" clId="{D2E0E921-E14A-4382-8C58-A714B80A8170}" dt="2024-11-28T16:48:43.662" v="303" actId="478"/>
          <ac:graphicFrameMkLst>
            <pc:docMk/>
            <pc:sldMk cId="2368526602" sldId="305"/>
            <ac:graphicFrameMk id="14" creationId="{14D197BB-0B4F-4307-A7DC-01399A2ABEE5}"/>
          </ac:graphicFrameMkLst>
        </pc:graphicFrameChg>
      </pc:sldChg>
      <pc:sldChg chg="addSp delSp modSp mod">
        <pc:chgData name="Elayne Facio" userId="c0fd4c3b-79c5-4985-92a0-bbd580f67f4a" providerId="ADAL" clId="{D2E0E921-E14A-4382-8C58-A714B80A8170}" dt="2024-11-28T20:10:39.002" v="754" actId="20577"/>
        <pc:sldMkLst>
          <pc:docMk/>
          <pc:sldMk cId="2750294624" sldId="306"/>
        </pc:sldMkLst>
        <pc:spChg chg="mod">
          <ac:chgData name="Elayne Facio" userId="c0fd4c3b-79c5-4985-92a0-bbd580f67f4a" providerId="ADAL" clId="{D2E0E921-E14A-4382-8C58-A714B80A8170}" dt="2024-11-28T17:21:22.637" v="631" actId="1076"/>
          <ac:spMkLst>
            <pc:docMk/>
            <pc:sldMk cId="2750294624" sldId="306"/>
            <ac:spMk id="2" creationId="{00000000-0000-0000-0000-000000000000}"/>
          </ac:spMkLst>
        </pc:spChg>
        <pc:spChg chg="mod">
          <ac:chgData name="Elayne Facio" userId="c0fd4c3b-79c5-4985-92a0-bbd580f67f4a" providerId="ADAL" clId="{D2E0E921-E14A-4382-8C58-A714B80A8170}" dt="2024-11-28T20:10:39.002" v="754" actId="20577"/>
          <ac:spMkLst>
            <pc:docMk/>
            <pc:sldMk cId="2750294624" sldId="306"/>
            <ac:spMk id="4" creationId="{F15BE0F4-2909-44B6-93EB-5A536DA1767A}"/>
          </ac:spMkLst>
        </pc:spChg>
        <pc:spChg chg="add mod">
          <ac:chgData name="Elayne Facio" userId="c0fd4c3b-79c5-4985-92a0-bbd580f67f4a" providerId="ADAL" clId="{D2E0E921-E14A-4382-8C58-A714B80A8170}" dt="2024-11-28T17:21:26.001" v="632" actId="1076"/>
          <ac:spMkLst>
            <pc:docMk/>
            <pc:sldMk cId="2750294624" sldId="306"/>
            <ac:spMk id="5" creationId="{4211EF75-6E09-1D68-91A0-347C6BAF987B}"/>
          </ac:spMkLst>
        </pc:spChg>
        <pc:spChg chg="add mod">
          <ac:chgData name="Elayne Facio" userId="c0fd4c3b-79c5-4985-92a0-bbd580f67f4a" providerId="ADAL" clId="{D2E0E921-E14A-4382-8C58-A714B80A8170}" dt="2024-11-28T17:20:42.982" v="622" actId="1076"/>
          <ac:spMkLst>
            <pc:docMk/>
            <pc:sldMk cId="2750294624" sldId="306"/>
            <ac:spMk id="6" creationId="{7A7202AC-AD2A-47EB-6940-255609AEF828}"/>
          </ac:spMkLst>
        </pc:spChg>
        <pc:spChg chg="add mod">
          <ac:chgData name="Elayne Facio" userId="c0fd4c3b-79c5-4985-92a0-bbd580f67f4a" providerId="ADAL" clId="{D2E0E921-E14A-4382-8C58-A714B80A8170}" dt="2024-11-28T17:19:35.088" v="610" actId="1076"/>
          <ac:spMkLst>
            <pc:docMk/>
            <pc:sldMk cId="2750294624" sldId="306"/>
            <ac:spMk id="7" creationId="{E4C925D0-8DFC-5387-D622-72DB3FF62BB0}"/>
          </ac:spMkLst>
        </pc:spChg>
        <pc:spChg chg="add del mod">
          <ac:chgData name="Elayne Facio" userId="c0fd4c3b-79c5-4985-92a0-bbd580f67f4a" providerId="ADAL" clId="{D2E0E921-E14A-4382-8C58-A714B80A8170}" dt="2024-11-28T17:14:33.106" v="529" actId="478"/>
          <ac:spMkLst>
            <pc:docMk/>
            <pc:sldMk cId="2750294624" sldId="306"/>
            <ac:spMk id="9" creationId="{B69606A0-7544-20D4-1B10-554FCD8460C5}"/>
          </ac:spMkLst>
        </pc:spChg>
        <pc:spChg chg="mod">
          <ac:chgData name="Elayne Facio" userId="c0fd4c3b-79c5-4985-92a0-bbd580f67f4a" providerId="ADAL" clId="{D2E0E921-E14A-4382-8C58-A714B80A8170}" dt="2024-11-28T17:19:18.551" v="607" actId="1076"/>
          <ac:spMkLst>
            <pc:docMk/>
            <pc:sldMk cId="2750294624" sldId="306"/>
            <ac:spMk id="10" creationId="{B69606A0-7544-20D4-1B10-554FCD8460C5}"/>
          </ac:spMkLst>
        </pc:spChg>
        <pc:spChg chg="del">
          <ac:chgData name="Elayne Facio" userId="c0fd4c3b-79c5-4985-92a0-bbd580f67f4a" providerId="ADAL" clId="{D2E0E921-E14A-4382-8C58-A714B80A8170}" dt="2024-11-28T17:14:20.414" v="522" actId="478"/>
          <ac:spMkLst>
            <pc:docMk/>
            <pc:sldMk cId="2750294624" sldId="306"/>
            <ac:spMk id="11" creationId="{B69606A0-7544-20D4-1B10-554FCD8460C5}"/>
          </ac:spMkLst>
        </pc:spChg>
        <pc:spChg chg="del mod">
          <ac:chgData name="Elayne Facio" userId="c0fd4c3b-79c5-4985-92a0-bbd580f67f4a" providerId="ADAL" clId="{D2E0E921-E14A-4382-8C58-A714B80A8170}" dt="2024-11-28T17:14:50.455" v="534" actId="478"/>
          <ac:spMkLst>
            <pc:docMk/>
            <pc:sldMk cId="2750294624" sldId="306"/>
            <ac:spMk id="12" creationId="{B69606A0-7544-20D4-1B10-554FCD8460C5}"/>
          </ac:spMkLst>
        </pc:spChg>
        <pc:spChg chg="add mod">
          <ac:chgData name="Elayne Facio" userId="c0fd4c3b-79c5-4985-92a0-bbd580f67f4a" providerId="ADAL" clId="{D2E0E921-E14A-4382-8C58-A714B80A8170}" dt="2024-11-28T17:18:08.378" v="594" actId="1076"/>
          <ac:spMkLst>
            <pc:docMk/>
            <pc:sldMk cId="2750294624" sldId="306"/>
            <ac:spMk id="13" creationId="{9595D873-09CE-2B2A-0681-1320FA872F27}"/>
          </ac:spMkLst>
        </pc:spChg>
        <pc:spChg chg="add mod">
          <ac:chgData name="Elayne Facio" userId="c0fd4c3b-79c5-4985-92a0-bbd580f67f4a" providerId="ADAL" clId="{D2E0E921-E14A-4382-8C58-A714B80A8170}" dt="2024-11-28T17:18:11.273" v="595" actId="1076"/>
          <ac:spMkLst>
            <pc:docMk/>
            <pc:sldMk cId="2750294624" sldId="306"/>
            <ac:spMk id="14" creationId="{B567A8F9-3BFF-D106-BD62-3D4FE89FD2AA}"/>
          </ac:spMkLst>
        </pc:spChg>
        <pc:spChg chg="mod">
          <ac:chgData name="Elayne Facio" userId="c0fd4c3b-79c5-4985-92a0-bbd580f67f4a" providerId="ADAL" clId="{D2E0E921-E14A-4382-8C58-A714B80A8170}" dt="2024-11-28T17:21:05.876" v="628" actId="1076"/>
          <ac:spMkLst>
            <pc:docMk/>
            <pc:sldMk cId="2750294624" sldId="306"/>
            <ac:spMk id="15" creationId="{00000000-0000-0000-0000-000000000000}"/>
          </ac:spMkLst>
        </pc:spChg>
        <pc:spChg chg="mod">
          <ac:chgData name="Elayne Facio" userId="c0fd4c3b-79c5-4985-92a0-bbd580f67f4a" providerId="ADAL" clId="{D2E0E921-E14A-4382-8C58-A714B80A8170}" dt="2024-11-28T17:20:39.821" v="621" actId="1076"/>
          <ac:spMkLst>
            <pc:docMk/>
            <pc:sldMk cId="2750294624" sldId="306"/>
            <ac:spMk id="16" creationId="{00000000-0000-0000-0000-000000000000}"/>
          </ac:spMkLst>
        </pc:spChg>
        <pc:spChg chg="mod">
          <ac:chgData name="Elayne Facio" userId="c0fd4c3b-79c5-4985-92a0-bbd580f67f4a" providerId="ADAL" clId="{D2E0E921-E14A-4382-8C58-A714B80A8170}" dt="2024-11-28T17:19:14.722" v="606" actId="1076"/>
          <ac:spMkLst>
            <pc:docMk/>
            <pc:sldMk cId="2750294624" sldId="306"/>
            <ac:spMk id="17" creationId="{00000000-0000-0000-0000-000000000000}"/>
          </ac:spMkLst>
        </pc:spChg>
        <pc:spChg chg="mod">
          <ac:chgData name="Elayne Facio" userId="c0fd4c3b-79c5-4985-92a0-bbd580f67f4a" providerId="ADAL" clId="{D2E0E921-E14A-4382-8C58-A714B80A8170}" dt="2024-11-28T17:21:07.851" v="629" actId="1076"/>
          <ac:spMkLst>
            <pc:docMk/>
            <pc:sldMk cId="2750294624" sldId="306"/>
            <ac:spMk id="22" creationId="{B69606A0-7544-20D4-1B10-554FCD8460C5}"/>
          </ac:spMkLst>
        </pc:spChg>
        <pc:spChg chg="mod">
          <ac:chgData name="Elayne Facio" userId="c0fd4c3b-79c5-4985-92a0-bbd580f67f4a" providerId="ADAL" clId="{D2E0E921-E14A-4382-8C58-A714B80A8170}" dt="2024-11-28T17:19:30.388" v="609" actId="1076"/>
          <ac:spMkLst>
            <pc:docMk/>
            <pc:sldMk cId="2750294624" sldId="306"/>
            <ac:spMk id="23" creationId="{00000000-0000-0000-0000-000000000000}"/>
          </ac:spMkLst>
        </pc:spChg>
        <pc:graphicFrameChg chg="add mod">
          <ac:chgData name="Elayne Facio" userId="c0fd4c3b-79c5-4985-92a0-bbd580f67f4a" providerId="ADAL" clId="{D2E0E921-E14A-4382-8C58-A714B80A8170}" dt="2024-11-28T17:21:45.629" v="635" actId="1076"/>
          <ac:graphicFrameMkLst>
            <pc:docMk/>
            <pc:sldMk cId="2750294624" sldId="306"/>
            <ac:graphicFrameMk id="3" creationId="{00000000-0008-0000-0000-000009000000}"/>
          </ac:graphicFrameMkLst>
        </pc:graphicFrameChg>
        <pc:graphicFrameChg chg="del">
          <ac:chgData name="Elayne Facio" userId="c0fd4c3b-79c5-4985-92a0-bbd580f67f4a" providerId="ADAL" clId="{D2E0E921-E14A-4382-8C58-A714B80A8170}" dt="2024-11-28T17:11:32.742" v="508" actId="478"/>
          <ac:graphicFrameMkLst>
            <pc:docMk/>
            <pc:sldMk cId="2750294624" sldId="306"/>
            <ac:graphicFrameMk id="8" creationId="{14440AFA-DB5F-4BD0-934E-3854DB9A3A64}"/>
          </ac:graphicFrameMkLst>
        </pc:graphicFrameChg>
      </pc:sldChg>
      <pc:sldChg chg="addSp delSp modSp mod">
        <pc:chgData name="Elayne Facio" userId="c0fd4c3b-79c5-4985-92a0-bbd580f67f4a" providerId="ADAL" clId="{D2E0E921-E14A-4382-8C58-A714B80A8170}" dt="2024-12-03T18:53:27.935" v="1193" actId="478"/>
        <pc:sldMkLst>
          <pc:docMk/>
          <pc:sldMk cId="1978375481" sldId="307"/>
        </pc:sldMkLst>
        <pc:spChg chg="add mod">
          <ac:chgData name="Elayne Facio" userId="c0fd4c3b-79c5-4985-92a0-bbd580f67f4a" providerId="ADAL" clId="{D2E0E921-E14A-4382-8C58-A714B80A8170}" dt="2024-12-02T19:55:59.308" v="995"/>
          <ac:spMkLst>
            <pc:docMk/>
            <pc:sldMk cId="1978375481" sldId="307"/>
            <ac:spMk id="3" creationId="{56CC6005-C5FF-403D-7C13-D9DDBAE6FC1F}"/>
          </ac:spMkLst>
        </pc:spChg>
        <pc:spChg chg="add mod">
          <ac:chgData name="Elayne Facio" userId="c0fd4c3b-79c5-4985-92a0-bbd580f67f4a" providerId="ADAL" clId="{D2E0E921-E14A-4382-8C58-A714B80A8170}" dt="2024-12-02T20:04:15.660" v="1113" actId="1076"/>
          <ac:spMkLst>
            <pc:docMk/>
            <pc:sldMk cId="1978375481" sldId="307"/>
            <ac:spMk id="5" creationId="{CAA87F91-0FAA-ED61-EE68-A6CACD64794D}"/>
          </ac:spMkLst>
        </pc:spChg>
        <pc:spChg chg="add mod">
          <ac:chgData name="Elayne Facio" userId="c0fd4c3b-79c5-4985-92a0-bbd580f67f4a" providerId="ADAL" clId="{D2E0E921-E14A-4382-8C58-A714B80A8170}" dt="2024-11-28T17:03:46.524" v="460" actId="1076"/>
          <ac:spMkLst>
            <pc:docMk/>
            <pc:sldMk cId="1978375481" sldId="307"/>
            <ac:spMk id="6" creationId="{3B6A53A6-85F1-6302-85C3-E845E3BF5556}"/>
          </ac:spMkLst>
        </pc:spChg>
        <pc:spChg chg="add mod">
          <ac:chgData name="Elayne Facio" userId="c0fd4c3b-79c5-4985-92a0-bbd580f67f4a" providerId="ADAL" clId="{D2E0E921-E14A-4382-8C58-A714B80A8170}" dt="2024-12-02T20:01:53.843" v="1076" actId="14100"/>
          <ac:spMkLst>
            <pc:docMk/>
            <pc:sldMk cId="1978375481" sldId="307"/>
            <ac:spMk id="7" creationId="{2062BAE5-6B22-3F5A-DF38-6A8A741E4783}"/>
          </ac:spMkLst>
        </pc:spChg>
        <pc:spChg chg="add del mod">
          <ac:chgData name="Elayne Facio" userId="c0fd4c3b-79c5-4985-92a0-bbd580f67f4a" providerId="ADAL" clId="{D2E0E921-E14A-4382-8C58-A714B80A8170}" dt="2024-12-03T18:53:27.935" v="1193" actId="478"/>
          <ac:spMkLst>
            <pc:docMk/>
            <pc:sldMk cId="1978375481" sldId="307"/>
            <ac:spMk id="8" creationId="{4FAD7D9A-6CC2-D5CC-A4F5-0CBE55B7D939}"/>
          </ac:spMkLst>
        </pc:spChg>
        <pc:spChg chg="add del mod">
          <ac:chgData name="Elayne Facio" userId="c0fd4c3b-79c5-4985-92a0-bbd580f67f4a" providerId="ADAL" clId="{D2E0E921-E14A-4382-8C58-A714B80A8170}" dt="2024-12-03T18:53:27.935" v="1193" actId="478"/>
          <ac:spMkLst>
            <pc:docMk/>
            <pc:sldMk cId="1978375481" sldId="307"/>
            <ac:spMk id="9" creationId="{6D6B2866-D293-B2DF-E5B4-8FE432B0AEDA}"/>
          </ac:spMkLst>
        </pc:spChg>
        <pc:spChg chg="add del mod">
          <ac:chgData name="Elayne Facio" userId="c0fd4c3b-79c5-4985-92a0-bbd580f67f4a" providerId="ADAL" clId="{D2E0E921-E14A-4382-8C58-A714B80A8170}" dt="2024-12-03T18:53:27.935" v="1193" actId="478"/>
          <ac:spMkLst>
            <pc:docMk/>
            <pc:sldMk cId="1978375481" sldId="307"/>
            <ac:spMk id="10" creationId="{00066597-69F3-C2E5-2F53-45EFD3EE5733}"/>
          </ac:spMkLst>
        </pc:spChg>
        <pc:spChg chg="add del mod">
          <ac:chgData name="Elayne Facio" userId="c0fd4c3b-79c5-4985-92a0-bbd580f67f4a" providerId="ADAL" clId="{D2E0E921-E14A-4382-8C58-A714B80A8170}" dt="2024-12-03T18:53:27.935" v="1193" actId="478"/>
          <ac:spMkLst>
            <pc:docMk/>
            <pc:sldMk cId="1978375481" sldId="307"/>
            <ac:spMk id="11" creationId="{B00405EA-007B-8D12-4C96-4BFD0F465FFB}"/>
          </ac:spMkLst>
        </pc:spChg>
        <pc:spChg chg="add del mod">
          <ac:chgData name="Elayne Facio" userId="c0fd4c3b-79c5-4985-92a0-bbd580f67f4a" providerId="ADAL" clId="{D2E0E921-E14A-4382-8C58-A714B80A8170}" dt="2024-12-03T18:53:27.935" v="1193" actId="478"/>
          <ac:spMkLst>
            <pc:docMk/>
            <pc:sldMk cId="1978375481" sldId="307"/>
            <ac:spMk id="12" creationId="{3E2870EC-7748-2998-CB67-9E5A9B36645B}"/>
          </ac:spMkLst>
        </pc:spChg>
        <pc:spChg chg="add mod">
          <ac:chgData name="Elayne Facio" userId="c0fd4c3b-79c5-4985-92a0-bbd580f67f4a" providerId="ADAL" clId="{D2E0E921-E14A-4382-8C58-A714B80A8170}" dt="2024-12-02T20:05:58.858" v="1156" actId="1076"/>
          <ac:spMkLst>
            <pc:docMk/>
            <pc:sldMk cId="1978375481" sldId="307"/>
            <ac:spMk id="13" creationId="{63B855A0-81BD-DB63-E270-04B593FA4005}"/>
          </ac:spMkLst>
        </pc:spChg>
        <pc:spChg chg="mod">
          <ac:chgData name="Elayne Facio" userId="c0fd4c3b-79c5-4985-92a0-bbd580f67f4a" providerId="ADAL" clId="{D2E0E921-E14A-4382-8C58-A714B80A8170}" dt="2024-11-28T17:00:39.530" v="389" actId="1076"/>
          <ac:spMkLst>
            <pc:docMk/>
            <pc:sldMk cId="1978375481" sldId="307"/>
            <ac:spMk id="16" creationId="{820D5A2C-DCE0-571C-0739-CD6A99E864D8}"/>
          </ac:spMkLst>
        </pc:spChg>
        <pc:spChg chg="mod">
          <ac:chgData name="Elayne Facio" userId="c0fd4c3b-79c5-4985-92a0-bbd580f67f4a" providerId="ADAL" clId="{D2E0E921-E14A-4382-8C58-A714B80A8170}" dt="2024-12-02T20:05:11.024" v="1141" actId="1076"/>
          <ac:spMkLst>
            <pc:docMk/>
            <pc:sldMk cId="1978375481" sldId="307"/>
            <ac:spMk id="17" creationId="{820D5A2C-DCE0-571C-0739-CD6A99E864D8}"/>
          </ac:spMkLst>
        </pc:spChg>
        <pc:spChg chg="mod">
          <ac:chgData name="Elayne Facio" userId="c0fd4c3b-79c5-4985-92a0-bbd580f67f4a" providerId="ADAL" clId="{D2E0E921-E14A-4382-8C58-A714B80A8170}" dt="2024-11-28T16:58:49.654" v="373" actId="1076"/>
          <ac:spMkLst>
            <pc:docMk/>
            <pc:sldMk cId="1978375481" sldId="307"/>
            <ac:spMk id="18" creationId="{820D5A2C-DCE0-571C-0739-CD6A99E864D8}"/>
          </ac:spMkLst>
        </pc:spChg>
        <pc:spChg chg="add del mod">
          <ac:chgData name="Elayne Facio" userId="c0fd4c3b-79c5-4985-92a0-bbd580f67f4a" providerId="ADAL" clId="{D2E0E921-E14A-4382-8C58-A714B80A8170}" dt="2024-11-28T17:01:26.998" v="407" actId="1076"/>
          <ac:spMkLst>
            <pc:docMk/>
            <pc:sldMk cId="1978375481" sldId="307"/>
            <ac:spMk id="19" creationId="{C8D79E58-549E-4054-5866-582EEA97EAFC}"/>
          </ac:spMkLst>
        </pc:spChg>
        <pc:spChg chg="del">
          <ac:chgData name="Elayne Facio" userId="c0fd4c3b-79c5-4985-92a0-bbd580f67f4a" providerId="ADAL" clId="{D2E0E921-E14A-4382-8C58-A714B80A8170}" dt="2024-11-28T16:58:18.626" v="366" actId="478"/>
          <ac:spMkLst>
            <pc:docMk/>
            <pc:sldMk cId="1978375481" sldId="307"/>
            <ac:spMk id="20" creationId="{820D5A2C-DCE0-571C-0739-CD6A99E864D8}"/>
          </ac:spMkLst>
        </pc:spChg>
        <pc:spChg chg="del">
          <ac:chgData name="Elayne Facio" userId="c0fd4c3b-79c5-4985-92a0-bbd580f67f4a" providerId="ADAL" clId="{D2E0E921-E14A-4382-8C58-A714B80A8170}" dt="2024-11-28T16:58:19.956" v="367" actId="478"/>
          <ac:spMkLst>
            <pc:docMk/>
            <pc:sldMk cId="1978375481" sldId="307"/>
            <ac:spMk id="21" creationId="{65ABE3A1-C1CF-DB90-ABB6-BF0DC1040C10}"/>
          </ac:spMkLst>
        </pc:spChg>
        <pc:spChg chg="mod">
          <ac:chgData name="Elayne Facio" userId="c0fd4c3b-79c5-4985-92a0-bbd580f67f4a" providerId="ADAL" clId="{D2E0E921-E14A-4382-8C58-A714B80A8170}" dt="2024-11-28T20:10:28.026" v="750" actId="20577"/>
          <ac:spMkLst>
            <pc:docMk/>
            <pc:sldMk cId="1978375481" sldId="307"/>
            <ac:spMk id="22" creationId="{D417BD87-F00C-ACBE-69C9-8F26CA835A6A}"/>
          </ac:spMkLst>
        </pc:spChg>
        <pc:graphicFrameChg chg="add mod ord">
          <ac:chgData name="Elayne Facio" userId="c0fd4c3b-79c5-4985-92a0-bbd580f67f4a" providerId="ADAL" clId="{D2E0E921-E14A-4382-8C58-A714B80A8170}" dt="2024-11-28T16:59:24.040" v="385"/>
          <ac:graphicFrameMkLst>
            <pc:docMk/>
            <pc:sldMk cId="1978375481" sldId="307"/>
            <ac:graphicFrameMk id="2" creationId="{00000000-0008-0000-0000-00000D000000}"/>
          </ac:graphicFrameMkLst>
        </pc:graphicFrameChg>
        <pc:graphicFrameChg chg="del">
          <ac:chgData name="Elayne Facio" userId="c0fd4c3b-79c5-4985-92a0-bbd580f67f4a" providerId="ADAL" clId="{D2E0E921-E14A-4382-8C58-A714B80A8170}" dt="2024-11-28T16:56:44.516" v="357" actId="478"/>
          <ac:graphicFrameMkLst>
            <pc:docMk/>
            <pc:sldMk cId="1978375481" sldId="307"/>
            <ac:graphicFrameMk id="15" creationId="{AF9A0138-100D-7E85-1AA6-FF74303D222D}"/>
          </ac:graphicFrameMkLst>
        </pc:graphicFrameChg>
      </pc:sldChg>
      <pc:sldChg chg="addSp delSp modSp add mod ord">
        <pc:chgData name="Elayne Facio" userId="c0fd4c3b-79c5-4985-92a0-bbd580f67f4a" providerId="ADAL" clId="{D2E0E921-E14A-4382-8C58-A714B80A8170}" dt="2024-11-28T22:30:31.758" v="821" actId="1076"/>
        <pc:sldMkLst>
          <pc:docMk/>
          <pc:sldMk cId="2685157210" sldId="311"/>
        </pc:sldMkLst>
        <pc:spChg chg="mod">
          <ac:chgData name="Elayne Facio" userId="c0fd4c3b-79c5-4985-92a0-bbd580f67f4a" providerId="ADAL" clId="{D2E0E921-E14A-4382-8C58-A714B80A8170}" dt="2024-11-28T22:30:29.505" v="820" actId="14100"/>
          <ac:spMkLst>
            <pc:docMk/>
            <pc:sldMk cId="2685157210" sldId="311"/>
            <ac:spMk id="4" creationId="{C2B8095A-F00B-8A39-6685-9EAFCF48D2DA}"/>
          </ac:spMkLst>
        </pc:spChg>
        <pc:spChg chg="del">
          <ac:chgData name="Elayne Facio" userId="c0fd4c3b-79c5-4985-92a0-bbd580f67f4a" providerId="ADAL" clId="{D2E0E921-E14A-4382-8C58-A714B80A8170}" dt="2024-11-28T15:46:37.441" v="25" actId="478"/>
          <ac:spMkLst>
            <pc:docMk/>
            <pc:sldMk cId="2685157210" sldId="311"/>
            <ac:spMk id="7" creationId="{DB8BA5F7-A6B7-3EE4-2A17-DB21D753A467}"/>
          </ac:spMkLst>
        </pc:spChg>
        <pc:spChg chg="del mod">
          <ac:chgData name="Elayne Facio" userId="c0fd4c3b-79c5-4985-92a0-bbd580f67f4a" providerId="ADAL" clId="{D2E0E921-E14A-4382-8C58-A714B80A8170}" dt="2024-11-28T15:46:35.454" v="24" actId="478"/>
          <ac:spMkLst>
            <pc:docMk/>
            <pc:sldMk cId="2685157210" sldId="311"/>
            <ac:spMk id="8" creationId="{BD04D52D-A4F4-1721-7824-D254ACAF94CA}"/>
          </ac:spMkLst>
        </pc:spChg>
        <pc:spChg chg="del">
          <ac:chgData name="Elayne Facio" userId="c0fd4c3b-79c5-4985-92a0-bbd580f67f4a" providerId="ADAL" clId="{D2E0E921-E14A-4382-8C58-A714B80A8170}" dt="2024-11-28T15:46:39.207" v="26" actId="478"/>
          <ac:spMkLst>
            <pc:docMk/>
            <pc:sldMk cId="2685157210" sldId="311"/>
            <ac:spMk id="11" creationId="{DF3484ED-4892-BA41-5280-F4AC45EAFBF9}"/>
          </ac:spMkLst>
        </pc:spChg>
        <pc:graphicFrameChg chg="add del mod">
          <ac:chgData name="Elayne Facio" userId="c0fd4c3b-79c5-4985-92a0-bbd580f67f4a" providerId="ADAL" clId="{D2E0E921-E14A-4382-8C58-A714B80A8170}" dt="2024-11-28T15:48:16.402" v="59" actId="478"/>
          <ac:graphicFrameMkLst>
            <pc:docMk/>
            <pc:sldMk cId="2685157210" sldId="311"/>
            <ac:graphicFrameMk id="2" creationId="{E2EA426A-4CDC-3D9C-F659-6C012661DC8F}"/>
          </ac:graphicFrameMkLst>
        </pc:graphicFrameChg>
        <pc:graphicFrameChg chg="add del mod">
          <ac:chgData name="Elayne Facio" userId="c0fd4c3b-79c5-4985-92a0-bbd580f67f4a" providerId="ADAL" clId="{D2E0E921-E14A-4382-8C58-A714B80A8170}" dt="2024-11-28T22:26:39.893" v="756" actId="478"/>
          <ac:graphicFrameMkLst>
            <pc:docMk/>
            <pc:sldMk cId="2685157210" sldId="311"/>
            <ac:graphicFrameMk id="3" creationId="{E2EA426A-4CDC-3D9C-F659-6C012661DC8F}"/>
          </ac:graphicFrameMkLst>
        </pc:graphicFrameChg>
        <pc:picChg chg="add mod">
          <ac:chgData name="Elayne Facio" userId="c0fd4c3b-79c5-4985-92a0-bbd580f67f4a" providerId="ADAL" clId="{D2E0E921-E14A-4382-8C58-A714B80A8170}" dt="2024-11-28T22:30:31.758" v="821" actId="1076"/>
          <ac:picMkLst>
            <pc:docMk/>
            <pc:sldMk cId="2685157210" sldId="311"/>
            <ac:picMk id="2" creationId="{152314E8-D55E-ECB6-6A6D-F664E1E0A176}"/>
          </ac:picMkLst>
        </pc:picChg>
      </pc:sldChg>
      <pc:sldChg chg="add">
        <pc:chgData name="Elayne Facio" userId="c0fd4c3b-79c5-4985-92a0-bbd580f67f4a" providerId="ADAL" clId="{D2E0E921-E14A-4382-8C58-A714B80A8170}" dt="2024-11-28T22:26:33.899" v="755" actId="2890"/>
        <pc:sldMkLst>
          <pc:docMk/>
          <pc:sldMk cId="3468763618" sldId="312"/>
        </pc:sldMkLst>
      </pc:sldChg>
      <pc:sldChg chg="addSp delSp modSp add mod">
        <pc:chgData name="Elayne Facio" userId="c0fd4c3b-79c5-4985-92a0-bbd580f67f4a" providerId="ADAL" clId="{D2E0E921-E14A-4382-8C58-A714B80A8170}" dt="2024-11-28T22:30:55.640" v="828" actId="1076"/>
        <pc:sldMkLst>
          <pc:docMk/>
          <pc:sldMk cId="1791071725" sldId="313"/>
        </pc:sldMkLst>
        <pc:spChg chg="mod">
          <ac:chgData name="Elayne Facio" userId="c0fd4c3b-79c5-4985-92a0-bbd580f67f4a" providerId="ADAL" clId="{D2E0E921-E14A-4382-8C58-A714B80A8170}" dt="2024-11-28T22:30:50.845" v="826" actId="14100"/>
          <ac:spMkLst>
            <pc:docMk/>
            <pc:sldMk cId="1791071725" sldId="313"/>
            <ac:spMk id="4" creationId="{C8D0BC43-E85C-70E9-02B8-490A5BE96AD5}"/>
          </ac:spMkLst>
        </pc:spChg>
        <pc:picChg chg="del">
          <ac:chgData name="Elayne Facio" userId="c0fd4c3b-79c5-4985-92a0-bbd580f67f4a" providerId="ADAL" clId="{D2E0E921-E14A-4382-8C58-A714B80A8170}" dt="2024-11-28T22:28:52.114" v="810" actId="478"/>
          <ac:picMkLst>
            <pc:docMk/>
            <pc:sldMk cId="1791071725" sldId="313"/>
            <ac:picMk id="2" creationId="{3960C6A2-EBD0-E14C-97EC-7F9D8F09292B}"/>
          </ac:picMkLst>
        </pc:picChg>
        <pc:picChg chg="add mod">
          <ac:chgData name="Elayne Facio" userId="c0fd4c3b-79c5-4985-92a0-bbd580f67f4a" providerId="ADAL" clId="{D2E0E921-E14A-4382-8C58-A714B80A8170}" dt="2024-11-28T22:30:55.640" v="828" actId="1076"/>
          <ac:picMkLst>
            <pc:docMk/>
            <pc:sldMk cId="1791071725" sldId="313"/>
            <ac:picMk id="3" creationId="{3520289F-18A4-AE5D-3DC1-CAF156A42126}"/>
          </ac:picMkLst>
        </pc:picChg>
      </pc:sldChg>
      <pc:sldChg chg="addSp delSp modSp add mod setBg">
        <pc:chgData name="Elayne Facio" userId="c0fd4c3b-79c5-4985-92a0-bbd580f67f4a" providerId="ADAL" clId="{D2E0E921-E14A-4382-8C58-A714B80A8170}" dt="2024-12-03T17:00:03.642" v="1191" actId="14100"/>
        <pc:sldMkLst>
          <pc:docMk/>
          <pc:sldMk cId="520401191" sldId="314"/>
        </pc:sldMkLst>
        <pc:spChg chg="add mod">
          <ac:chgData name="Elayne Facio" userId="c0fd4c3b-79c5-4985-92a0-bbd580f67f4a" providerId="ADAL" clId="{D2E0E921-E14A-4382-8C58-A714B80A8170}" dt="2024-12-03T17:00:03.642" v="1191" actId="14100"/>
          <ac:spMkLst>
            <pc:docMk/>
            <pc:sldMk cId="520401191" sldId="314"/>
            <ac:spMk id="2" creationId="{2C93152E-724D-576E-03AE-989B239AD232}"/>
          </ac:spMkLst>
        </pc:spChg>
        <pc:spChg chg="mod">
          <ac:chgData name="Elayne Facio" userId="c0fd4c3b-79c5-4985-92a0-bbd580f67f4a" providerId="ADAL" clId="{D2E0E921-E14A-4382-8C58-A714B80A8170}" dt="2024-12-02T18:28:24.520" v="979" actId="20577"/>
          <ac:spMkLst>
            <pc:docMk/>
            <pc:sldMk cId="520401191" sldId="314"/>
            <ac:spMk id="4" creationId="{958D5EBD-1D71-3DC5-11AC-F3B313FB26FD}"/>
          </ac:spMkLst>
        </pc:spChg>
        <pc:spChg chg="add del mod">
          <ac:chgData name="Elayne Facio" userId="c0fd4c3b-79c5-4985-92a0-bbd580f67f4a" providerId="ADAL" clId="{D2E0E921-E14A-4382-8C58-A714B80A8170}" dt="2024-11-28T22:30:02.448" v="815" actId="478"/>
          <ac:spMkLst>
            <pc:docMk/>
            <pc:sldMk cId="520401191" sldId="314"/>
            <ac:spMk id="5" creationId="{2F80CDE6-9E20-9251-C8E2-2C6FC3838707}"/>
          </ac:spMkLst>
        </pc:spChg>
        <pc:spChg chg="add del">
          <ac:chgData name="Elayne Facio" userId="c0fd4c3b-79c5-4985-92a0-bbd580f67f4a" providerId="ADAL" clId="{D2E0E921-E14A-4382-8C58-A714B80A8170}" dt="2024-12-02T18:27:43.031" v="928" actId="26606"/>
          <ac:spMkLst>
            <pc:docMk/>
            <pc:sldMk cId="520401191" sldId="314"/>
            <ac:spMk id="7" creationId="{A4AC5506-6312-4701-8D3C-40187889A947}"/>
          </ac:spMkLst>
        </pc:spChg>
        <pc:spChg chg="add del mod">
          <ac:chgData name="Elayne Facio" userId="c0fd4c3b-79c5-4985-92a0-bbd580f67f4a" providerId="ADAL" clId="{D2E0E921-E14A-4382-8C58-A714B80A8170}" dt="2024-11-28T22:34:37.190" v="832" actId="478"/>
          <ac:spMkLst>
            <pc:docMk/>
            <pc:sldMk cId="520401191" sldId="314"/>
            <ac:spMk id="8" creationId="{EEAE35D4-DFF2-E11B-74D3-AAAEF028215C}"/>
          </ac:spMkLst>
        </pc:spChg>
        <pc:spChg chg="add del">
          <ac:chgData name="Elayne Facio" userId="c0fd4c3b-79c5-4985-92a0-bbd580f67f4a" providerId="ADAL" clId="{D2E0E921-E14A-4382-8C58-A714B80A8170}" dt="2024-11-29T12:38:36.679" v="908" actId="26606"/>
          <ac:spMkLst>
            <pc:docMk/>
            <pc:sldMk cId="520401191" sldId="314"/>
            <ac:spMk id="9" creationId="{A4AC5506-6312-4701-8D3C-40187889A947}"/>
          </ac:spMkLst>
        </pc:spChg>
        <pc:graphicFrameChg chg="add del mod">
          <ac:chgData name="Elayne Facio" userId="c0fd4c3b-79c5-4985-92a0-bbd580f67f4a" providerId="ADAL" clId="{D2E0E921-E14A-4382-8C58-A714B80A8170}" dt="2024-12-02T18:27:38.539" v="925" actId="478"/>
          <ac:graphicFrameMkLst>
            <pc:docMk/>
            <pc:sldMk cId="520401191" sldId="314"/>
            <ac:graphicFrameMk id="2" creationId="{66588949-E012-4075-ABDE-681E32EEC60A}"/>
          </ac:graphicFrameMkLst>
        </pc:graphicFrameChg>
        <pc:graphicFrameChg chg="add mod">
          <ac:chgData name="Elayne Facio" userId="c0fd4c3b-79c5-4985-92a0-bbd580f67f4a" providerId="ADAL" clId="{D2E0E921-E14A-4382-8C58-A714B80A8170}" dt="2024-12-02T18:27:49.213" v="931"/>
          <ac:graphicFrameMkLst>
            <pc:docMk/>
            <pc:sldMk cId="520401191" sldId="314"/>
            <ac:graphicFrameMk id="3" creationId="{66588949-E012-4075-ABDE-681E32EEC60A}"/>
          </ac:graphicFrameMkLst>
        </pc:graphicFrameChg>
        <pc:graphicFrameChg chg="add mod">
          <ac:chgData name="Elayne Facio" userId="c0fd4c3b-79c5-4985-92a0-bbd580f67f4a" providerId="ADAL" clId="{D2E0E921-E14A-4382-8C58-A714B80A8170}" dt="2024-12-02T18:30:46.981" v="993" actId="113"/>
          <ac:graphicFrameMkLst>
            <pc:docMk/>
            <pc:sldMk cId="520401191" sldId="314"/>
            <ac:graphicFrameMk id="5" creationId="{66588949-E012-4075-ABDE-681E32EEC60A}"/>
          </ac:graphicFrameMkLst>
        </pc:graphicFrameChg>
        <pc:graphicFrameChg chg="add del mod">
          <ac:chgData name="Elayne Facio" userId="c0fd4c3b-79c5-4985-92a0-bbd580f67f4a" providerId="ADAL" clId="{D2E0E921-E14A-4382-8C58-A714B80A8170}" dt="2024-11-28T22:34:32.112" v="831" actId="478"/>
          <ac:graphicFrameMkLst>
            <pc:docMk/>
            <pc:sldMk cId="520401191" sldId="314"/>
            <ac:graphicFrameMk id="6" creationId="{CC99AC12-5F2A-131E-04B1-327214FEFE7F}"/>
          </ac:graphicFrameMkLst>
        </pc:graphicFrameChg>
        <pc:graphicFrameChg chg="add del mod">
          <ac:chgData name="Elayne Facio" userId="c0fd4c3b-79c5-4985-92a0-bbd580f67f4a" providerId="ADAL" clId="{D2E0E921-E14A-4382-8C58-A714B80A8170}" dt="2024-11-29T12:38:22.455" v="905" actId="478"/>
          <ac:graphicFrameMkLst>
            <pc:docMk/>
            <pc:sldMk cId="520401191" sldId="314"/>
            <ac:graphicFrameMk id="11" creationId="{66588949-E012-4075-ABDE-681E32EEC60A}"/>
          </ac:graphicFrameMkLst>
        </pc:graphicFrameChg>
        <pc:picChg chg="del">
          <ac:chgData name="Elayne Facio" userId="c0fd4c3b-79c5-4985-92a0-bbd580f67f4a" providerId="ADAL" clId="{D2E0E921-E14A-4382-8C58-A714B80A8170}" dt="2024-11-28T22:29:58.552" v="814" actId="478"/>
          <ac:picMkLst>
            <pc:docMk/>
            <pc:sldMk cId="520401191" sldId="314"/>
            <ac:picMk id="3" creationId="{4A28EFA6-4043-F529-B298-33673F4181AB}"/>
          </ac:picMkLst>
        </pc:picChg>
        <pc:picChg chg="add del">
          <ac:chgData name="Elayne Facio" userId="c0fd4c3b-79c5-4985-92a0-bbd580f67f4a" providerId="ADAL" clId="{D2E0E921-E14A-4382-8C58-A714B80A8170}" dt="2024-11-28T22:34:39.709" v="834" actId="22"/>
          <ac:picMkLst>
            <pc:docMk/>
            <pc:sldMk cId="520401191" sldId="314"/>
            <ac:picMk id="10" creationId="{4CDB10A4-961B-8CEA-CAA4-F797D846EAC5}"/>
          </ac:picMkLst>
        </pc:pic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rosarioargt.sharepoint.com/sites/ClientesAAC/Documentos%20compartidos/Clientes/Colegio%20de%20arquitectos%20de%20Santa%20Fe/2024/Expo/Gr&#225;fico%20CAPSF%202023-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rosarioargt.sharepoint.com/sites/ClientesAAC/Documentos%20compartidos/Clientes/Colegio%20de%20arquitectos%20de%20Santa%20Fe/2024/Expo/Gr&#225;fico%20CAPSF%202023-2024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rosarioargt.sharepoint.com/sites/ClientesAAC/Documentos%20compartidos/Clientes/Colegio%20de%20arquitectos%20de%20Santa%20Fe/2024/Expo/Gr&#225;fico%20CAPSF%202023-2024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rosarioargt.sharepoint.com/sites/ClientesAAC/Documentos%20compartidos/Clientes/Colegio%20de%20arquitectos%20de%20Santa%20Fe/2024/Expo/Gr&#225;fico%20CAPSF%202023-2024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https://rosarioargt.sharepoint.com/sites/ClientesAAC/Documentos%20compartidos/Clientes/Colegio%20de%20arquitectos%20de%20Santa%20Fe/2024/Expo/Gr&#225;fico%20CAPSF%202023-2024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https://rosarioargt.sharepoint.com/sites/ClientesAAC/Documentos%20compartidos/Clientes/Colegio%20de%20arquitectos%20de%20Santa%20Fe/2024/Expo/Gr&#225;fico%20CAPSF%202023-2024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https://rosarioargt.sharepoint.com/sites/ClientesAAC/Documentos%20compartidos/Clientes/Colegio%20de%20arquitectos%20de%20Santa%20Fe/2024/Expo/Gr&#225;fico%20CAPSF%202023-2024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https://rosarioargt.sharepoint.com/sites/ClientesAAC/Documentos%20compartidos/Clientes/Colegio%20de%20arquitectos%20de%20Santa%20Fe/2024/Expo/Gr&#225;fico%20CAPSF%202023-2024.xlsx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https://rosarioargt.sharepoint.com/sites/ClientesAAC/Documentos%20compartidos/Clientes/Colegio%20de%20arquitectos%20de%20Santa%20Fe/2024/Expo/Gr&#225;fico%20CAPSF%202023-2024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7789178208904733E-2"/>
          <c:y val="0.16702809163382717"/>
          <c:w val="0.90601750336145748"/>
          <c:h val="0.63753410637287211"/>
        </c:manualLayout>
      </c:layout>
      <c:lineChart>
        <c:grouping val="standard"/>
        <c:varyColors val="0"/>
        <c:ser>
          <c:idx val="0"/>
          <c:order val="0"/>
          <c:tx>
            <c:strRef>
              <c:f>'[Gráfico CAPSF 2023-2024.xlsx]Indices'!$Q$11</c:f>
              <c:strCache>
                <c:ptCount val="1"/>
                <c:pt idx="0">
                  <c:v>Indice CAC</c:v>
                </c:pt>
              </c:strCache>
            </c:strRef>
          </c:tx>
          <c:spPr>
            <a:ln w="19050" cap="rnd" cmpd="sng" algn="ctr">
              <a:solidFill>
                <a:schemeClr val="accent1"/>
              </a:solidFill>
              <a:prstDash val="solid"/>
              <a:round/>
            </a:ln>
            <a:effectLst/>
          </c:spPr>
          <c:marker>
            <c:spPr>
              <a:solidFill>
                <a:schemeClr val="accent1"/>
              </a:solidFill>
              <a:ln w="6350" cap="flat" cmpd="sng" algn="ctr">
                <a:solidFill>
                  <a:schemeClr val="accent1"/>
                </a:solidFill>
                <a:prstDash val="solid"/>
                <a:round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E49-4ADC-829F-0F0FEF43EB95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E49-4ADC-829F-0F0FEF43EB95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E49-4ADC-829F-0F0FEF43EB95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E49-4ADC-829F-0F0FEF43EB95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E49-4ADC-829F-0F0FEF43EB95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E49-4ADC-829F-0F0FEF43EB95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E49-4ADC-829F-0F0FEF43EB95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E49-4ADC-829F-0F0FEF43EB95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E49-4ADC-829F-0F0FEF43EB95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E49-4ADC-829F-0F0FEF43EB95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E49-4ADC-829F-0F0FEF43EB95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E49-4ADC-829F-0F0FEF43EB95}"/>
                </c:ext>
              </c:extLst>
            </c:dLbl>
            <c:dLbl>
              <c:idx val="12"/>
              <c:layout>
                <c:manualLayout>
                  <c:x val="1.6199145465005584E-2"/>
                  <c:y val="-6.0385275006243189E-2"/>
                </c:manualLayout>
              </c:layout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AE49-4ADC-829F-0F0FEF43EB95}"/>
                </c:ext>
              </c:extLst>
            </c:dLbl>
            <c:spPr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AR"/>
              </a:p>
            </c:txPr>
            <c:dLblPos val="ctr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'[Gráfico CAPSF 2023-2024.xlsx]Indices'!$P$24:$P$36</c:f>
              <c:numCache>
                <c:formatCode>mmm\-yy</c:formatCode>
                <c:ptCount val="13"/>
                <c:pt idx="0">
                  <c:v>45078</c:v>
                </c:pt>
                <c:pt idx="1">
                  <c:v>45108</c:v>
                </c:pt>
                <c:pt idx="2">
                  <c:v>45139</c:v>
                </c:pt>
                <c:pt idx="3">
                  <c:v>45170</c:v>
                </c:pt>
                <c:pt idx="4">
                  <c:v>45200</c:v>
                </c:pt>
                <c:pt idx="5">
                  <c:v>45231</c:v>
                </c:pt>
                <c:pt idx="6">
                  <c:v>45261</c:v>
                </c:pt>
                <c:pt idx="7">
                  <c:v>45292</c:v>
                </c:pt>
                <c:pt idx="8">
                  <c:v>45323</c:v>
                </c:pt>
                <c:pt idx="9">
                  <c:v>45352</c:v>
                </c:pt>
                <c:pt idx="10">
                  <c:v>45383</c:v>
                </c:pt>
                <c:pt idx="11">
                  <c:v>45413</c:v>
                </c:pt>
                <c:pt idx="12">
                  <c:v>45444</c:v>
                </c:pt>
              </c:numCache>
            </c:numRef>
          </c:cat>
          <c:val>
            <c:numRef>
              <c:f>'[Gráfico CAPSF 2023-2024.xlsx]Indices'!$Q$24:$Q$36</c:f>
              <c:numCache>
                <c:formatCode>0.00</c:formatCode>
                <c:ptCount val="13"/>
                <c:pt idx="0">
                  <c:v>100</c:v>
                </c:pt>
                <c:pt idx="1">
                  <c:v>109.27584512041942</c:v>
                </c:pt>
                <c:pt idx="2">
                  <c:v>130.7875047785484</c:v>
                </c:pt>
                <c:pt idx="3">
                  <c:v>142.42531811479435</c:v>
                </c:pt>
                <c:pt idx="4">
                  <c:v>158.10168751023971</c:v>
                </c:pt>
                <c:pt idx="5">
                  <c:v>185.27660968816556</c:v>
                </c:pt>
                <c:pt idx="6">
                  <c:v>247.11375675823274</c:v>
                </c:pt>
                <c:pt idx="7">
                  <c:v>282.09819234340017</c:v>
                </c:pt>
                <c:pt idx="8">
                  <c:v>306.59985800884715</c:v>
                </c:pt>
                <c:pt idx="9">
                  <c:v>318.63360821364211</c:v>
                </c:pt>
                <c:pt idx="10">
                  <c:v>333.57544645295184</c:v>
                </c:pt>
                <c:pt idx="11">
                  <c:v>348.08038883731092</c:v>
                </c:pt>
                <c:pt idx="12">
                  <c:v>363.05499426574193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AE49-4ADC-829F-0F0FEF43EB95}"/>
            </c:ext>
          </c:extLst>
        </c:ser>
        <c:ser>
          <c:idx val="1"/>
          <c:order val="1"/>
          <c:tx>
            <c:strRef>
              <c:f>'[Gráfico CAPSF 2023-2024.xlsx]Indices'!$R$11</c:f>
              <c:strCache>
                <c:ptCount val="1"/>
                <c:pt idx="0">
                  <c:v>TC Dólar BNA</c:v>
                </c:pt>
              </c:strCache>
            </c:strRef>
          </c:tx>
          <c:spPr>
            <a:ln w="19050" cap="rnd" cmpd="sng" algn="ctr">
              <a:solidFill>
                <a:srgbClr val="FFC000"/>
              </a:solidFill>
              <a:prstDash val="solid"/>
              <a:round/>
            </a:ln>
            <a:effectLst/>
          </c:spPr>
          <c:marker>
            <c:spPr>
              <a:solidFill>
                <a:srgbClr val="FFC000"/>
              </a:solidFill>
              <a:ln w="6350" cap="flat" cmpd="sng" algn="ctr">
                <a:solidFill>
                  <a:srgbClr val="FFC000"/>
                </a:solidFill>
                <a:prstDash val="solid"/>
                <a:round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AE49-4ADC-829F-0F0FEF43EB95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AE49-4ADC-829F-0F0FEF43EB95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AE49-4ADC-829F-0F0FEF43EB95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AE49-4ADC-829F-0F0FEF43EB95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AE49-4ADC-829F-0F0FEF43EB95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AE49-4ADC-829F-0F0FEF43EB95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AE49-4ADC-829F-0F0FEF43EB95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AE49-4ADC-829F-0F0FEF43EB95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AE49-4ADC-829F-0F0FEF43EB95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AE49-4ADC-829F-0F0FEF43EB95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AE49-4ADC-829F-0F0FEF43EB95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AE49-4ADC-829F-0F0FEF43EB95}"/>
                </c:ext>
              </c:extLst>
            </c:dLbl>
            <c:dLbl>
              <c:idx val="12"/>
              <c:layout>
                <c:manualLayout>
                  <c:x val="8.9404208319878373E-3"/>
                  <c:y val="-1.3151214155416525E-2"/>
                </c:manualLayout>
              </c:layout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AE49-4ADC-829F-0F0FEF43EB95}"/>
                </c:ext>
              </c:extLst>
            </c:dLbl>
            <c:spPr>
              <a:solidFill>
                <a:srgbClr val="FFC000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A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'[Gráfico CAPSF 2023-2024.xlsx]Indices'!$P$24:$P$36</c:f>
              <c:numCache>
                <c:formatCode>mmm\-yy</c:formatCode>
                <c:ptCount val="13"/>
                <c:pt idx="0">
                  <c:v>45078</c:v>
                </c:pt>
                <c:pt idx="1">
                  <c:v>45108</c:v>
                </c:pt>
                <c:pt idx="2">
                  <c:v>45139</c:v>
                </c:pt>
                <c:pt idx="3">
                  <c:v>45170</c:v>
                </c:pt>
                <c:pt idx="4">
                  <c:v>45200</c:v>
                </c:pt>
                <c:pt idx="5">
                  <c:v>45231</c:v>
                </c:pt>
                <c:pt idx="6">
                  <c:v>45261</c:v>
                </c:pt>
                <c:pt idx="7">
                  <c:v>45292</c:v>
                </c:pt>
                <c:pt idx="8">
                  <c:v>45323</c:v>
                </c:pt>
                <c:pt idx="9">
                  <c:v>45352</c:v>
                </c:pt>
                <c:pt idx="10">
                  <c:v>45383</c:v>
                </c:pt>
                <c:pt idx="11">
                  <c:v>45413</c:v>
                </c:pt>
                <c:pt idx="12">
                  <c:v>45444</c:v>
                </c:pt>
              </c:numCache>
            </c:numRef>
          </c:cat>
          <c:val>
            <c:numRef>
              <c:f>'[Gráfico CAPSF 2023-2024.xlsx]Indices'!$R$24:$R$36</c:f>
              <c:numCache>
                <c:formatCode>0.00</c:formatCode>
                <c:ptCount val="13"/>
                <c:pt idx="0">
                  <c:v>100</c:v>
                </c:pt>
                <c:pt idx="1">
                  <c:v>107.64705882352941</c:v>
                </c:pt>
                <c:pt idx="2">
                  <c:v>136.27450980392157</c:v>
                </c:pt>
                <c:pt idx="3">
                  <c:v>136.27450980392157</c:v>
                </c:pt>
                <c:pt idx="4">
                  <c:v>136.27450980392157</c:v>
                </c:pt>
                <c:pt idx="5">
                  <c:v>140.39215686274511</c:v>
                </c:pt>
                <c:pt idx="6">
                  <c:v>309.11764705882359</c:v>
                </c:pt>
                <c:pt idx="7">
                  <c:v>315.88235294117652</c:v>
                </c:pt>
                <c:pt idx="8">
                  <c:v>321.96078431372553</c:v>
                </c:pt>
                <c:pt idx="9">
                  <c:v>327.84313725490199</c:v>
                </c:pt>
                <c:pt idx="10">
                  <c:v>335.68627450980392</c:v>
                </c:pt>
                <c:pt idx="11">
                  <c:v>342.74509803921569</c:v>
                </c:pt>
                <c:pt idx="12">
                  <c:v>349.21568627450978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B-AE49-4ADC-829F-0F0FEF43EB95}"/>
            </c:ext>
          </c:extLst>
        </c:ser>
        <c:ser>
          <c:idx val="2"/>
          <c:order val="2"/>
          <c:tx>
            <c:strRef>
              <c:f>'[Gráfico CAPSF 2023-2024.xlsx]Indices'!$S$11</c:f>
              <c:strCache>
                <c:ptCount val="1"/>
                <c:pt idx="0">
                  <c:v>Indice IPC</c:v>
                </c:pt>
              </c:strCache>
            </c:strRef>
          </c:tx>
          <c:spPr>
            <a:ln w="19050" cap="rnd" cmpd="sng" algn="ctr">
              <a:solidFill>
                <a:schemeClr val="accent3"/>
              </a:solidFill>
              <a:prstDash val="solid"/>
              <a:round/>
            </a:ln>
            <a:effectLst/>
          </c:spPr>
          <c:marker>
            <c:spPr>
              <a:solidFill>
                <a:schemeClr val="accent3"/>
              </a:solidFill>
              <a:ln w="6350" cap="flat" cmpd="sng" algn="ctr">
                <a:solidFill>
                  <a:schemeClr val="accent3"/>
                </a:solidFill>
                <a:prstDash val="solid"/>
                <a:round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AE49-4ADC-829F-0F0FEF43EB95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AE49-4ADC-829F-0F0FEF43EB95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AE49-4ADC-829F-0F0FEF43EB95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AE49-4ADC-829F-0F0FEF43EB95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AE49-4ADC-829F-0F0FEF43EB95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AE49-4ADC-829F-0F0FEF43EB95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AE49-4ADC-829F-0F0FEF43EB95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AE49-4ADC-829F-0F0FEF43EB95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4-AE49-4ADC-829F-0F0FEF43EB95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AE49-4ADC-829F-0F0FEF43EB95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6-AE49-4ADC-829F-0F0FEF43EB95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7-AE49-4ADC-829F-0F0FEF43EB95}"/>
                </c:ext>
              </c:extLst>
            </c:dLbl>
            <c:dLbl>
              <c:idx val="12"/>
              <c:layout>
                <c:manualLayout>
                  <c:x val="-2.514731578086658E-2"/>
                  <c:y val="-0.11099829612179586"/>
                </c:manualLayout>
              </c:layout>
              <c:spPr>
                <a:solidFill>
                  <a:schemeClr val="bg1">
                    <a:lumMod val="75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ctr" rtl="0">
                    <a:defRPr lang="en-US" sz="10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AR"/>
                </a:p>
              </c:txPr>
              <c:dLblPos val="r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8-AE49-4ADC-829F-0F0FEF43EB95}"/>
                </c:ext>
              </c:extLst>
            </c:dLbl>
            <c:spPr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 rtl="0">
                  <a:defRPr lang="en-US"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A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'[Gráfico CAPSF 2023-2024.xlsx]Indices'!$P$24:$P$36</c:f>
              <c:numCache>
                <c:formatCode>mmm\-yy</c:formatCode>
                <c:ptCount val="13"/>
                <c:pt idx="0">
                  <c:v>45078</c:v>
                </c:pt>
                <c:pt idx="1">
                  <c:v>45108</c:v>
                </c:pt>
                <c:pt idx="2">
                  <c:v>45139</c:v>
                </c:pt>
                <c:pt idx="3">
                  <c:v>45170</c:v>
                </c:pt>
                <c:pt idx="4">
                  <c:v>45200</c:v>
                </c:pt>
                <c:pt idx="5">
                  <c:v>45231</c:v>
                </c:pt>
                <c:pt idx="6">
                  <c:v>45261</c:v>
                </c:pt>
                <c:pt idx="7">
                  <c:v>45292</c:v>
                </c:pt>
                <c:pt idx="8">
                  <c:v>45323</c:v>
                </c:pt>
                <c:pt idx="9">
                  <c:v>45352</c:v>
                </c:pt>
                <c:pt idx="10">
                  <c:v>45383</c:v>
                </c:pt>
                <c:pt idx="11">
                  <c:v>45413</c:v>
                </c:pt>
                <c:pt idx="12">
                  <c:v>45444</c:v>
                </c:pt>
              </c:numCache>
            </c:numRef>
          </c:cat>
          <c:val>
            <c:numRef>
              <c:f>'[Gráfico CAPSF 2023-2024.xlsx]Indices'!$S$24:$S$36</c:f>
              <c:numCache>
                <c:formatCode>0.00</c:formatCode>
                <c:ptCount val="13"/>
                <c:pt idx="0">
                  <c:v>100</c:v>
                </c:pt>
                <c:pt idx="1">
                  <c:v>106.34485086231579</c:v>
                </c:pt>
                <c:pt idx="2">
                  <c:v>119.57589194972074</c:v>
                </c:pt>
                <c:pt idx="3">
                  <c:v>134.82151939197882</c:v>
                </c:pt>
                <c:pt idx="4">
                  <c:v>146.01405056060983</c:v>
                </c:pt>
                <c:pt idx="5">
                  <c:v>164.71945819269467</c:v>
                </c:pt>
                <c:pt idx="6">
                  <c:v>206.6663800518422</c:v>
                </c:pt>
                <c:pt idx="7">
                  <c:v>249.26905323226944</c:v>
                </c:pt>
                <c:pt idx="8">
                  <c:v>282.27396107244249</c:v>
                </c:pt>
                <c:pt idx="9">
                  <c:v>313.35147780650755</c:v>
                </c:pt>
                <c:pt idx="10">
                  <c:v>341.02643202856325</c:v>
                </c:pt>
                <c:pt idx="11">
                  <c:v>355.26881399663029</c:v>
                </c:pt>
                <c:pt idx="12">
                  <c:v>371.529701338579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9-AE49-4ADC-829F-0F0FEF43EB95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47680128"/>
        <c:axId val="47682304"/>
      </c:lineChart>
      <c:dateAx>
        <c:axId val="47680128"/>
        <c:scaling>
          <c:orientation val="minMax"/>
        </c:scaling>
        <c:delete val="0"/>
        <c:axPos val="b"/>
        <c:numFmt formatCode="mmm\-yy" sourceLinked="1"/>
        <c:majorTickMark val="none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s-ES" sz="1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AR"/>
          </a:p>
        </c:txPr>
        <c:crossAx val="47682304"/>
        <c:crosses val="autoZero"/>
        <c:auto val="1"/>
        <c:lblOffset val="100"/>
        <c:baseTimeUnit val="months"/>
      </c:dateAx>
      <c:valAx>
        <c:axId val="47682304"/>
        <c:scaling>
          <c:orientation val="minMax"/>
          <c:min val="100"/>
        </c:scaling>
        <c:delete val="0"/>
        <c:axPos val="l"/>
        <c:majorGridlines>
          <c:spPr>
            <a:ln w="6350" cap="flat" cmpd="sng" algn="ctr">
              <a:solidFill>
                <a:schemeClr val="tx1">
                  <a:tint val="75000"/>
                </a:schemeClr>
              </a:solidFill>
              <a:prstDash val="solid"/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s-ES" sz="1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AR"/>
          </a:p>
        </c:txPr>
        <c:crossAx val="476801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2497136439609389"/>
          <c:y val="0.89290633340141234"/>
          <c:w val="0.41500347527960629"/>
          <c:h val="6.201502287134393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s-ES" sz="10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s-AR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es-A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2096517895318022E-2"/>
          <c:y val="0.11070859017488671"/>
          <c:w val="0.81621037617593539"/>
          <c:h val="0.79559766543811428"/>
        </c:manualLayout>
      </c:layout>
      <c:pie3DChart>
        <c:varyColors val="1"/>
        <c:ser>
          <c:idx val="0"/>
          <c:order val="0"/>
          <c:spPr>
            <a:solidFill>
              <a:schemeClr val="accent5"/>
            </a:solidFill>
          </c:spPr>
          <c:dPt>
            <c:idx val="0"/>
            <c:bubble3D val="0"/>
            <c:spPr>
              <a:solidFill>
                <a:srgbClr val="00CC99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A213-43D1-A726-BA8E323DA74E}"/>
              </c:ext>
            </c:extLst>
          </c:dPt>
          <c:dPt>
            <c:idx val="1"/>
            <c:bubble3D val="0"/>
            <c:explosion val="9"/>
            <c:spPr>
              <a:solidFill>
                <a:srgbClr val="00CC99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A213-43D1-A726-BA8E323DA74E}"/>
              </c:ext>
            </c:extLst>
          </c:dPt>
          <c:dPt>
            <c:idx val="2"/>
            <c:bubble3D val="0"/>
            <c:explosion val="8"/>
            <c:spPr>
              <a:solidFill>
                <a:srgbClr val="FF00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A213-43D1-A726-BA8E323DA74E}"/>
              </c:ext>
            </c:extLst>
          </c:dPt>
          <c:dPt>
            <c:idx val="3"/>
            <c:bubble3D val="0"/>
            <c:explosion val="17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A213-43D1-A726-BA8E323DA74E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FE7FB164-A47B-4B32-94AF-E8006D089B81}" type="CATEGORYNAME">
                      <a:rPr lang="en-US"/>
                      <a:pPr/>
                      <a:t>[NOMBRE DE CATEGORÍA]</a:t>
                    </a:fld>
                    <a:r>
                      <a:rPr lang="en-US" baseline="0"/>
                      <a:t>; </a:t>
                    </a:r>
                    <a:fld id="{BDF662C9-C157-4D80-9CC9-0215661DE76F}" type="VALUE">
                      <a:rPr lang="en-US" baseline="0"/>
                      <a:pPr/>
                      <a:t>[VALOR]</a:t>
                    </a:fld>
                    <a:r>
                      <a:rPr lang="en-US" baseline="0"/>
                      <a:t>;</a:t>
                    </a:r>
                  </a:p>
                  <a:p>
                    <a:r>
                      <a:rPr lang="en-US" baseline="0"/>
                      <a:t> </a:t>
                    </a:r>
                    <a:fld id="{7C4A8242-DCC8-45C1-8AA9-A90BE3E8A650}" type="PERCENTAGE">
                      <a:rPr lang="en-US" baseline="0"/>
                      <a:pPr/>
                      <a:t>[PORCENTAJE]</a:t>
                    </a:fld>
                    <a:endParaRPr lang="en-US" baseline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A213-43D1-A726-BA8E323DA74E}"/>
                </c:ext>
              </c:extLst>
            </c:dLbl>
            <c:dLbl>
              <c:idx val="1"/>
              <c:layout>
                <c:manualLayout>
                  <c:x val="-5.1552548906592402E-2"/>
                  <c:y val="0.24981969724240621"/>
                </c:manualLayout>
              </c:layout>
              <c:tx>
                <c:rich>
                  <a:bodyPr/>
                  <a:lstStyle/>
                  <a:p>
                    <a:fld id="{B42969E0-CDC5-40AE-A0E6-9C0C72E763A5}" type="CATEGORYNAME">
                      <a:rPr lang="en-US"/>
                      <a:pPr/>
                      <a:t>[NOMBRE DE CATEGORÍA]</a:t>
                    </a:fld>
                    <a:r>
                      <a:rPr lang="en-US" baseline="0"/>
                      <a:t>; </a:t>
                    </a:r>
                    <a:fld id="{6704581B-7A7D-4A26-887E-56629284B006}" type="VALUE">
                      <a:rPr lang="en-US" baseline="0"/>
                      <a:pPr/>
                      <a:t>[VALOR]</a:t>
                    </a:fld>
                    <a:r>
                      <a:rPr lang="en-US" baseline="0"/>
                      <a:t>; </a:t>
                    </a:r>
                  </a:p>
                  <a:p>
                    <a:fld id="{4A8BCD4A-F682-4860-B0E1-EC5BA8F3A737}" type="PERCENTAGE">
                      <a:rPr lang="en-US" baseline="0"/>
                      <a:pPr/>
                      <a:t>[PORCENTAJE]</a:t>
                    </a:fld>
                    <a:endParaRPr lang="es-AR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A213-43D1-A726-BA8E323DA74E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4E5CE89A-ADB0-4C86-9C52-25956F7DF18B}" type="CATEGORYNAME">
                      <a:rPr lang="en-US"/>
                      <a:pPr/>
                      <a:t>[NOMBRE DE CATEGORÍA]</a:t>
                    </a:fld>
                    <a:r>
                      <a:rPr lang="en-US" baseline="0"/>
                      <a:t>; </a:t>
                    </a:r>
                    <a:fld id="{D3087754-3D95-45FE-B835-1FEA180573CB}" type="VALUE">
                      <a:rPr lang="en-US" baseline="0"/>
                      <a:pPr/>
                      <a:t>[VALOR]</a:t>
                    </a:fld>
                    <a:r>
                      <a:rPr lang="en-US" baseline="0"/>
                      <a:t>; </a:t>
                    </a:r>
                  </a:p>
                  <a:p>
                    <a:fld id="{55EAFBAC-18AF-4878-B2C8-6150D3A9A15E}" type="PERCENTAGE">
                      <a:rPr lang="en-US" baseline="0"/>
                      <a:pPr/>
                      <a:t>[PORCENTAJE]</a:t>
                    </a:fld>
                    <a:endParaRPr lang="es-AR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A213-43D1-A726-BA8E323DA74E}"/>
                </c:ext>
              </c:extLst>
            </c:dLbl>
            <c:dLbl>
              <c:idx val="3"/>
              <c:layout>
                <c:manualLayout>
                  <c:x val="5.8988137868654124E-2"/>
                  <c:y val="-0.22835643180528056"/>
                </c:manualLayout>
              </c:layout>
              <c:tx>
                <c:rich>
                  <a:bodyPr/>
                  <a:lstStyle/>
                  <a:p>
                    <a:fld id="{886E58B8-8CD9-4EC9-B6B6-61C784DD4874}" type="CATEGORYNAME">
                      <a:rPr lang="en-US"/>
                      <a:pPr/>
                      <a:t>[NOMBRE DE CATEGORÍA]</a:t>
                    </a:fld>
                    <a:r>
                      <a:rPr lang="en-US" baseline="0"/>
                      <a:t>; </a:t>
                    </a:r>
                    <a:fld id="{E99EEB61-79FB-4A0D-BFDC-CE60DA68A0CD}" type="VALUE">
                      <a:rPr lang="en-US" baseline="0"/>
                      <a:pPr/>
                      <a:t>[VALOR]</a:t>
                    </a:fld>
                    <a:r>
                      <a:rPr lang="en-US" baseline="0"/>
                      <a:t>; </a:t>
                    </a:r>
                  </a:p>
                  <a:p>
                    <a:fld id="{4312854A-32A4-4DB6-B30D-97F6C6251085}" type="PERCENTAGE">
                      <a:rPr lang="en-US" baseline="0"/>
                      <a:pPr/>
                      <a:t>[PORCENTAJE]</a:t>
                    </a:fld>
                    <a:endParaRPr lang="es-AR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A213-43D1-A726-BA8E323DA74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3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AR"/>
              </a:p>
            </c:txPr>
            <c:dLblPos val="bestFit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'[Gráfico CAPSF 2023-2024.xlsx]Graficos'!$A$3:$A$6</c:f>
              <c:strCache>
                <c:ptCount val="4"/>
                <c:pt idx="0">
                  <c:v>Activo Corriente</c:v>
                </c:pt>
                <c:pt idx="1">
                  <c:v>Activo No Corriente</c:v>
                </c:pt>
                <c:pt idx="2">
                  <c:v>Pasivo Corriente</c:v>
                </c:pt>
                <c:pt idx="3">
                  <c:v>Patrimonio neto</c:v>
                </c:pt>
              </c:strCache>
            </c:strRef>
          </c:cat>
          <c:val>
            <c:numRef>
              <c:f>'[Gráfico CAPSF 2023-2024.xlsx]Graficos'!$B$3:$B$6</c:f>
              <c:numCache>
                <c:formatCode>#,##0_);\(#,##0\)</c:formatCode>
                <c:ptCount val="4"/>
                <c:pt idx="0">
                  <c:v>692750820.67000175</c:v>
                </c:pt>
                <c:pt idx="1">
                  <c:v>4024973837.3299999</c:v>
                </c:pt>
                <c:pt idx="2">
                  <c:v>155902593.43999988</c:v>
                </c:pt>
                <c:pt idx="3">
                  <c:v>4561822064.5614958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213-43D1-A726-BA8E323DA74E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b="1"/>
      </a:pPr>
      <a:endParaRPr lang="es-A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view3D>
      <c:rotX val="30"/>
      <c:rotY val="0"/>
      <c:rAngAx val="0"/>
    </c:view3D>
    <c:floor>
      <c:thickness val="0"/>
      <c:spPr>
        <a:noFill/>
        <a:ln w="6350" cap="flat" cmpd="sng" algn="ctr">
          <a:solidFill>
            <a:schemeClr val="tx1">
              <a:tint val="75000"/>
            </a:schemeClr>
          </a:solidFill>
          <a:prstDash val="solid"/>
          <a:round/>
        </a:ln>
        <a:effectLst/>
        <a:sp3d contourW="6350">
          <a:contourClr>
            <a:schemeClr val="tx1">
              <a:tint val="7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6808453140386975E-2"/>
          <c:y val="0.16861835678222206"/>
          <c:w val="0.8847747232216574"/>
          <c:h val="0.83138141496772555"/>
        </c:manualLayout>
      </c:layout>
      <c:pie3DChart>
        <c:varyColors val="1"/>
        <c:ser>
          <c:idx val="0"/>
          <c:order val="0"/>
          <c:tx>
            <c:strRef>
              <c:f>'[Gráfico CAPSF 2023-2024.xlsx]Graficos'!$B$24</c:f>
              <c:strCache>
                <c:ptCount val="1"/>
                <c:pt idx="0">
                  <c:v>Importe</c:v>
                </c:pt>
              </c:strCache>
            </c:strRef>
          </c:tx>
          <c:spPr>
            <a:solidFill>
              <a:srgbClr val="00B050"/>
            </a:solidFill>
          </c:spPr>
          <c:explosion val="32"/>
          <c:dPt>
            <c:idx val="0"/>
            <c:bubble3D val="0"/>
            <c:spPr>
              <a:solidFill>
                <a:srgbClr val="00B05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B03D-459D-AE3E-AE7A78761A16}"/>
              </c:ext>
            </c:extLst>
          </c:dPt>
          <c:dPt>
            <c:idx val="1"/>
            <c:bubble3D val="0"/>
            <c:spPr>
              <a:solidFill>
                <a:srgbClr val="00B05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B03D-459D-AE3E-AE7A78761A16}"/>
              </c:ext>
            </c:extLst>
          </c:dPt>
          <c:dPt>
            <c:idx val="2"/>
            <c:bubble3D val="0"/>
            <c:spPr>
              <a:solidFill>
                <a:srgbClr val="00B05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5-B03D-459D-AE3E-AE7A78761A16}"/>
              </c:ext>
            </c:extLst>
          </c:dPt>
          <c:dPt>
            <c:idx val="3"/>
            <c:bubble3D val="0"/>
            <c:explosion val="58"/>
            <c:spPr>
              <a:solidFill>
                <a:srgbClr val="00B05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7-B03D-459D-AE3E-AE7A78761A16}"/>
              </c:ext>
            </c:extLst>
          </c:dPt>
          <c:dPt>
            <c:idx val="4"/>
            <c:bubble3D val="0"/>
            <c:spPr>
              <a:solidFill>
                <a:srgbClr val="15FF7F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9-B03D-459D-AE3E-AE7A78761A16}"/>
              </c:ext>
            </c:extLst>
          </c:dPt>
          <c:dPt>
            <c:idx val="5"/>
            <c:bubble3D val="0"/>
            <c:spPr>
              <a:solidFill>
                <a:srgbClr val="92D05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B-B03D-459D-AE3E-AE7A78761A16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633DD690-80C6-47BA-B994-16A729D307B4}" type="CATEGORYNAME">
                      <a:rPr lang="es-MX"/>
                      <a:pPr/>
                      <a:t>[NOMBRE DE CATEGORÍA]</a:t>
                    </a:fld>
                    <a:r>
                      <a:rPr lang="es-MX" baseline="0"/>
                      <a:t>; </a:t>
                    </a:r>
                  </a:p>
                  <a:p>
                    <a:fld id="{E3793245-D4C7-4257-922D-899E76C03AD2}" type="VALUE">
                      <a:rPr lang="es-MX" baseline="0"/>
                      <a:pPr/>
                      <a:t>[VALOR]</a:t>
                    </a:fld>
                    <a:r>
                      <a:rPr lang="es-MX" baseline="0"/>
                      <a:t>; </a:t>
                    </a:r>
                  </a:p>
                  <a:p>
                    <a:fld id="{4924D4CE-27F3-4AB1-8D02-387EAEB5458E}" type="PERCENTAGE">
                      <a:rPr lang="es-MX" baseline="0"/>
                      <a:pPr/>
                      <a:t>[PORCENTAJE]</a:t>
                    </a:fld>
                    <a:endParaRPr lang="es-AR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B03D-459D-AE3E-AE7A78761A16}"/>
                </c:ext>
              </c:extLst>
            </c:dLbl>
            <c:dLbl>
              <c:idx val="1"/>
              <c:layout>
                <c:manualLayout>
                  <c:x val="1.7212230998362905E-2"/>
                  <c:y val="-0.13384016212622299"/>
                </c:manualLayout>
              </c:layout>
              <c:tx>
                <c:rich>
                  <a:bodyPr/>
                  <a:lstStyle/>
                  <a:p>
                    <a:fld id="{FFE7880C-5BEA-4E84-81FC-FD1DCC3283DE}" type="CATEGORYNAME">
                      <a:rPr lang="en-US"/>
                      <a:pPr/>
                      <a:t>[NOMBRE DE CATEGORÍA]</a:t>
                    </a:fld>
                    <a:r>
                      <a:rPr lang="en-US" baseline="0"/>
                      <a:t>; </a:t>
                    </a:r>
                  </a:p>
                  <a:p>
                    <a:fld id="{F7C210BB-0372-44F6-832D-2AFC9B84D70E}" type="VALUE">
                      <a:rPr lang="en-US" baseline="0"/>
                      <a:pPr/>
                      <a:t>[VALOR]</a:t>
                    </a:fld>
                    <a:r>
                      <a:rPr lang="en-US" baseline="0"/>
                      <a:t>; </a:t>
                    </a:r>
                  </a:p>
                  <a:p>
                    <a:fld id="{B3605955-8005-4BD0-A315-71C8A8F6A6E2}" type="PERCENTAGE">
                      <a:rPr lang="en-US" baseline="0"/>
                      <a:pPr/>
                      <a:t>[PORCENTAJE]</a:t>
                    </a:fld>
                    <a:endParaRPr lang="es-AR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B03D-459D-AE3E-AE7A78761A16}"/>
                </c:ext>
              </c:extLst>
            </c:dLbl>
            <c:dLbl>
              <c:idx val="2"/>
              <c:layout>
                <c:manualLayout>
                  <c:x val="6.2308150117559441E-2"/>
                  <c:y val="3.0806378865583448E-2"/>
                </c:manualLayout>
              </c:layout>
              <c:tx>
                <c:rich>
                  <a:bodyPr/>
                  <a:lstStyle/>
                  <a:p>
                    <a:fld id="{2012D829-4233-4C24-B10D-7452E0451AEF}" type="CATEGORYNAME">
                      <a:rPr lang="en-US"/>
                      <a:pPr/>
                      <a:t>[NOMBRE DE CATEGORÍA]</a:t>
                    </a:fld>
                    <a:r>
                      <a:rPr lang="en-US" baseline="0"/>
                      <a:t>;</a:t>
                    </a:r>
                  </a:p>
                  <a:p>
                    <a:r>
                      <a:rPr lang="en-US" baseline="0"/>
                      <a:t> </a:t>
                    </a:r>
                    <a:fld id="{5AE55EA7-0706-4102-B136-9DABBA862490}" type="VALUE">
                      <a:rPr lang="en-US" baseline="0"/>
                      <a:pPr/>
                      <a:t>[VALOR]</a:t>
                    </a:fld>
                    <a:r>
                      <a:rPr lang="en-US" baseline="0"/>
                      <a:t>; </a:t>
                    </a:r>
                  </a:p>
                  <a:p>
                    <a:fld id="{D9D30F5A-A135-4AE6-A73B-3058AC06E7F6}" type="PERCENTAGE">
                      <a:rPr lang="en-US" baseline="0"/>
                      <a:pPr/>
                      <a:t>[PORCENTAJE]</a:t>
                    </a:fld>
                    <a:endParaRPr lang="es-AR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B03D-459D-AE3E-AE7A78761A16}"/>
                </c:ext>
              </c:extLst>
            </c:dLbl>
            <c:dLbl>
              <c:idx val="3"/>
              <c:layout>
                <c:manualLayout>
                  <c:x val="2.7861763231415163E-2"/>
                  <c:y val="0.27012045172160792"/>
                </c:manualLayout>
              </c:layout>
              <c:tx>
                <c:rich>
                  <a:bodyPr/>
                  <a:lstStyle/>
                  <a:p>
                    <a:fld id="{D7288F9C-7F69-4BF0-AA23-D34C9B97D62B}" type="CATEGORYNAME">
                      <a:rPr lang="en-US"/>
                      <a:pPr/>
                      <a:t>[NOMBRE DE CATEGORÍA]</a:t>
                    </a:fld>
                    <a:r>
                      <a:rPr lang="en-US" baseline="0"/>
                      <a:t>; </a:t>
                    </a:r>
                  </a:p>
                  <a:p>
                    <a:fld id="{2B299ED2-F2DA-46DE-BEE4-AB64ACB4FAA8}" type="VALUE">
                      <a:rPr lang="en-US" baseline="0"/>
                      <a:pPr/>
                      <a:t>[VALOR]</a:t>
                    </a:fld>
                    <a:r>
                      <a:rPr lang="en-US" baseline="0"/>
                      <a:t>; </a:t>
                    </a:r>
                  </a:p>
                  <a:p>
                    <a:fld id="{BB0699DE-65BC-4407-B711-F5BB5BD44726}" type="PERCENTAGE">
                      <a:rPr lang="en-US" baseline="0"/>
                      <a:pPr/>
                      <a:t>[PORCENTAJE]</a:t>
                    </a:fld>
                    <a:endParaRPr lang="es-AR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B03D-459D-AE3E-AE7A78761A16}"/>
                </c:ext>
              </c:extLst>
            </c:dLbl>
            <c:dLbl>
              <c:idx val="4"/>
              <c:layout>
                <c:manualLayout>
                  <c:x val="-0.13628355520945656"/>
                  <c:y val="-0.25347799583869474"/>
                </c:manualLayout>
              </c:layout>
              <c:tx>
                <c:rich>
                  <a:bodyPr/>
                  <a:lstStyle/>
                  <a:p>
                    <a:fld id="{FD08316F-0D12-4DEB-9C9F-A7783C4908F3}" type="CATEGORYNAME">
                      <a:rPr lang="en-US"/>
                      <a:pPr/>
                      <a:t>[NOMBRE DE CATEGORÍA]</a:t>
                    </a:fld>
                    <a:r>
                      <a:rPr lang="en-US" baseline="0"/>
                      <a:t>;</a:t>
                    </a:r>
                  </a:p>
                  <a:p>
                    <a:r>
                      <a:rPr lang="en-US" baseline="0"/>
                      <a:t> </a:t>
                    </a:r>
                    <a:fld id="{6DD3D228-D7D2-4C6F-82BE-1B1AE4951465}" type="VALUE">
                      <a:rPr lang="en-US" baseline="0"/>
                      <a:pPr/>
                      <a:t>[VALOR]</a:t>
                    </a:fld>
                    <a:r>
                      <a:rPr lang="en-US" baseline="0"/>
                      <a:t>;</a:t>
                    </a:r>
                  </a:p>
                  <a:p>
                    <a:r>
                      <a:rPr lang="en-US" baseline="0"/>
                      <a:t> </a:t>
                    </a:r>
                    <a:fld id="{D1919305-6DE1-49E6-BDF9-2FE8F5ABA7FA}" type="PERCENTAGE">
                      <a:rPr lang="en-US" baseline="0"/>
                      <a:pPr/>
                      <a:t>[PORCENTAJE]</a:t>
                    </a:fld>
                    <a:endParaRPr lang="en-US" baseline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B03D-459D-AE3E-AE7A78761A16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CC92055C-B51C-4E5A-B393-316D919DF8B8}" type="CATEGORYNAME">
                      <a:rPr lang="en-US"/>
                      <a:pPr/>
                      <a:t>[NOMBRE DE CATEGORÍA]</a:t>
                    </a:fld>
                    <a:r>
                      <a:rPr lang="en-US" baseline="0"/>
                      <a:t>;</a:t>
                    </a:r>
                  </a:p>
                  <a:p>
                    <a:r>
                      <a:rPr lang="en-US" baseline="0"/>
                      <a:t> </a:t>
                    </a:r>
                    <a:fld id="{7C0F2BAA-CFCA-4700-A9AF-0913179D8B09}" type="VALUE">
                      <a:rPr lang="en-US" baseline="0"/>
                      <a:pPr/>
                      <a:t>[VALOR]</a:t>
                    </a:fld>
                    <a:r>
                      <a:rPr lang="en-US" baseline="0"/>
                      <a:t>; </a:t>
                    </a:r>
                  </a:p>
                  <a:p>
                    <a:fld id="{2A5E1463-89F3-4722-B73A-470D662DDA95}" type="PERCENTAGE">
                      <a:rPr lang="en-US" baseline="0"/>
                      <a:pPr/>
                      <a:t>[PORCENTAJE]</a:t>
                    </a:fld>
                    <a:endParaRPr lang="es-AR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B03D-459D-AE3E-AE7A78761A1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AR"/>
              </a:p>
            </c:txPr>
            <c:dLblPos val="bestFit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6350" cap="flat" cmpd="sng" algn="ctr">
                  <a:solidFill>
                    <a:schemeClr val="tx1"/>
                  </a:solidFill>
                  <a:prstDash val="solid"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'[Gráfico CAPSF 2023-2024.xlsx]Graficos'!$A$25:$A$30</c:f>
              <c:strCache>
                <c:ptCount val="6"/>
                <c:pt idx="0">
                  <c:v>Caja y bancos</c:v>
                </c:pt>
                <c:pt idx="1">
                  <c:v>Inversiones</c:v>
                </c:pt>
                <c:pt idx="2">
                  <c:v>Créditos por Servicio</c:v>
                </c:pt>
                <c:pt idx="3">
                  <c:v>Otros Créditos</c:v>
                </c:pt>
                <c:pt idx="4">
                  <c:v>Bienes de Uso e Intangibles</c:v>
                </c:pt>
                <c:pt idx="5">
                  <c:v>Otros activos</c:v>
                </c:pt>
              </c:strCache>
            </c:strRef>
          </c:cat>
          <c:val>
            <c:numRef>
              <c:f>'[Gráfico CAPSF 2023-2024.xlsx]Graficos'!$B$25:$B$30</c:f>
              <c:numCache>
                <c:formatCode>_-"$"\ * #,##0_-;\-"$"\ * #,##0_-;_-"$"\ * "-"??_-;_-@_-</c:formatCode>
                <c:ptCount val="6"/>
                <c:pt idx="0">
                  <c:v>349058377.43999887</c:v>
                </c:pt>
                <c:pt idx="1">
                  <c:v>295668782.34000289</c:v>
                </c:pt>
                <c:pt idx="2">
                  <c:v>14135424.489999987</c:v>
                </c:pt>
                <c:pt idx="3">
                  <c:v>33888236.399999999</c:v>
                </c:pt>
                <c:pt idx="4">
                  <c:v>3837837896.5</c:v>
                </c:pt>
                <c:pt idx="5">
                  <c:v>187135940.83000001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B03D-459D-AE3E-AE7A78761A16}"/>
            </c:ext>
          </c:extLst>
        </c:ser>
        <c:ser>
          <c:idx val="1"/>
          <c:order val="1"/>
          <c:tx>
            <c:strRef>
              <c:f>'[Gráfico CAPSF 2023-2024.xlsx]Graficos'!$C$24</c:f>
              <c:strCache>
                <c:ptCount val="1"/>
                <c:pt idx="0">
                  <c:v>Porcentajes</c:v>
                </c:pt>
              </c:strCache>
            </c:strRef>
          </c:tx>
          <c:dPt>
            <c:idx val="0"/>
            <c:bubble3D val="0"/>
            <c:spPr>
              <a:solidFill>
                <a:schemeClr val="accent6">
                  <a:shade val="50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E-B03D-459D-AE3E-AE7A78761A16}"/>
              </c:ext>
            </c:extLst>
          </c:dPt>
          <c:dPt>
            <c:idx val="1"/>
            <c:bubble3D val="0"/>
            <c:spPr>
              <a:solidFill>
                <a:schemeClr val="accent6">
                  <a:shade val="70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10-B03D-459D-AE3E-AE7A78761A16}"/>
              </c:ext>
            </c:extLst>
          </c:dPt>
          <c:dPt>
            <c:idx val="2"/>
            <c:bubble3D val="0"/>
            <c:spPr>
              <a:solidFill>
                <a:schemeClr val="accent6">
                  <a:shade val="90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12-B03D-459D-AE3E-AE7A78761A16}"/>
              </c:ext>
            </c:extLst>
          </c:dPt>
          <c:dPt>
            <c:idx val="3"/>
            <c:bubble3D val="0"/>
            <c:spPr>
              <a:solidFill>
                <a:schemeClr val="accent6">
                  <a:tint val="90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14-B03D-459D-AE3E-AE7A78761A16}"/>
              </c:ext>
            </c:extLst>
          </c:dPt>
          <c:dPt>
            <c:idx val="4"/>
            <c:bubble3D val="0"/>
            <c:spPr>
              <a:solidFill>
                <a:schemeClr val="accent6">
                  <a:tint val="70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16-B03D-459D-AE3E-AE7A78761A16}"/>
              </c:ext>
            </c:extLst>
          </c:dPt>
          <c:dPt>
            <c:idx val="5"/>
            <c:bubble3D val="0"/>
            <c:spPr>
              <a:solidFill>
                <a:schemeClr val="accent6">
                  <a:tint val="50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18-B03D-459D-AE3E-AE7A78761A1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AR"/>
              </a:p>
            </c:txPr>
            <c:dLblPos val="bestFit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6350" cap="flat" cmpd="sng" algn="ctr">
                  <a:solidFill>
                    <a:schemeClr val="tx1"/>
                  </a:solidFill>
                  <a:prstDash val="solid"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'[Gráfico CAPSF 2023-2024.xlsx]Graficos'!$A$25:$A$30</c:f>
              <c:strCache>
                <c:ptCount val="6"/>
                <c:pt idx="0">
                  <c:v>Caja y bancos</c:v>
                </c:pt>
                <c:pt idx="1">
                  <c:v>Inversiones</c:v>
                </c:pt>
                <c:pt idx="2">
                  <c:v>Créditos por Servicio</c:v>
                </c:pt>
                <c:pt idx="3">
                  <c:v>Otros Créditos</c:v>
                </c:pt>
                <c:pt idx="4">
                  <c:v>Bienes de Uso e Intangibles</c:v>
                </c:pt>
                <c:pt idx="5">
                  <c:v>Otros activos</c:v>
                </c:pt>
              </c:strCache>
            </c:strRef>
          </c:cat>
          <c:val>
            <c:numRef>
              <c:f>'[Gráfico CAPSF 2023-2024.xlsx]Graficos'!$C$25:$C$30</c:f>
              <c:numCache>
                <c:formatCode>#,##0.00_);\(#,##0.00\)</c:formatCode>
                <c:ptCount val="6"/>
                <c:pt idx="0">
                  <c:v>7.3988713361660272</c:v>
                </c:pt>
                <c:pt idx="1">
                  <c:v>6.2671903040934689</c:v>
                </c:pt>
                <c:pt idx="2">
                  <c:v>0.29962377024335407</c:v>
                </c:pt>
                <c:pt idx="3">
                  <c:v>0.71831738510925158</c:v>
                </c:pt>
                <c:pt idx="4">
                  <c:v>81.34934051295366</c:v>
                </c:pt>
                <c:pt idx="5">
                  <c:v>3.966656691434236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9-B03D-459D-AE3E-AE7A78761A16}"/>
            </c:ext>
          </c:extLst>
        </c:ser>
        <c:dLbls>
          <c:dLblPos val="bestFit"/>
          <c:showLegendKey val="0"/>
          <c:showVal val="1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es-A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30"/>
      <c:rotY val="0"/>
      <c:rAngAx val="0"/>
    </c:view3D>
    <c:floor>
      <c:thickness val="0"/>
      <c:spPr>
        <a:noFill/>
        <a:ln w="9525" cap="flat" cmpd="sng" algn="ctr">
          <a:solidFill>
            <a:schemeClr val="tx1">
              <a:tint val="75000"/>
              <a:shade val="95000"/>
              <a:satMod val="105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shade val="95000"/>
              <a:satMod val="10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2638374965587449E-2"/>
          <c:y val="0.18583186538354154"/>
          <c:w val="0.84313645436296458"/>
          <c:h val="0.77809662838031635"/>
        </c:manualLayout>
      </c:layout>
      <c:pie3DChart>
        <c:varyColors val="1"/>
        <c:ser>
          <c:idx val="0"/>
          <c:order val="0"/>
          <c:tx>
            <c:strRef>
              <c:f>'[Gráfico CAPSF 2023-2024.xlsx]Graficos'!$B$47</c:f>
              <c:strCache>
                <c:ptCount val="1"/>
                <c:pt idx="0">
                  <c:v>Importe</c:v>
                </c:pt>
              </c:strCache>
            </c:strRef>
          </c:tx>
          <c:explosion val="14"/>
          <c:dPt>
            <c:idx val="0"/>
            <c:bubble3D val="0"/>
            <c:spPr>
              <a:solidFill>
                <a:srgbClr val="FF505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5BBD-42D9-99C0-D7C4B40E73B8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5BBD-42D9-99C0-D7C4B40E73B8}"/>
              </c:ext>
            </c:extLst>
          </c:dPt>
          <c:dPt>
            <c:idx val="2"/>
            <c:bubble3D val="0"/>
            <c:spPr>
              <a:solidFill>
                <a:srgbClr val="FF660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5-5BBD-42D9-99C0-D7C4B40E73B8}"/>
              </c:ext>
            </c:extLst>
          </c:dPt>
          <c:dPt>
            <c:idx val="3"/>
            <c:bubble3D val="0"/>
            <c:spPr>
              <a:solidFill>
                <a:srgbClr val="FF505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7-5BBD-42D9-99C0-D7C4B40E73B8}"/>
              </c:ext>
            </c:extLst>
          </c:dPt>
          <c:dLbls>
            <c:dLbl>
              <c:idx val="0"/>
              <c:layout>
                <c:manualLayout>
                  <c:x val="0.101511260289741"/>
                  <c:y val="-6.1092723443114824E-2"/>
                </c:manualLayout>
              </c:layout>
              <c:tx>
                <c:rich>
                  <a:bodyPr/>
                  <a:lstStyle/>
                  <a:p>
                    <a:fld id="{C1A44137-EEAB-4755-8766-D4413211FD72}" type="CATEGORYNAME">
                      <a:rPr lang="es-MX"/>
                      <a:pPr/>
                      <a:t>[NOMBRE DE CATEGORÍA]</a:t>
                    </a:fld>
                    <a:r>
                      <a:rPr lang="es-MX" baseline="0"/>
                      <a:t>; </a:t>
                    </a:r>
                  </a:p>
                  <a:p>
                    <a:fld id="{F5426941-19B3-48FC-B983-75351B27FC2F}" type="VALUE">
                      <a:rPr lang="es-MX" baseline="0"/>
                      <a:pPr/>
                      <a:t>[VALOR]</a:t>
                    </a:fld>
                    <a:r>
                      <a:rPr lang="es-MX" baseline="0"/>
                      <a:t>; </a:t>
                    </a:r>
                  </a:p>
                  <a:p>
                    <a:fld id="{2E48EBDA-98C1-4B17-8D6C-EB6D6AB411A8}" type="PERCENTAGE">
                      <a:rPr lang="es-MX" baseline="0"/>
                      <a:pPr/>
                      <a:t>[PORCENTAJE]</a:t>
                    </a:fld>
                    <a:endParaRPr lang="es-AR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5BBD-42D9-99C0-D7C4B40E73B8}"/>
                </c:ext>
              </c:extLst>
            </c:dLbl>
            <c:dLbl>
              <c:idx val="1"/>
              <c:layout>
                <c:manualLayout>
                  <c:x val="-5.8877110986705242E-2"/>
                  <c:y val="-0.134912302789226"/>
                </c:manualLayout>
              </c:layout>
              <c:tx>
                <c:rich>
                  <a:bodyPr/>
                  <a:lstStyle/>
                  <a:p>
                    <a:fld id="{22DBD5BF-96FD-4FC5-8692-12B8D9A071C3}" type="CATEGORYNAME">
                      <a:rPr lang="es-MX"/>
                      <a:pPr/>
                      <a:t>[NOMBRE DE CATEGORÍA]</a:t>
                    </a:fld>
                    <a:r>
                      <a:rPr lang="es-MX" baseline="0"/>
                      <a:t>;</a:t>
                    </a:r>
                  </a:p>
                  <a:p>
                    <a:r>
                      <a:rPr lang="es-MX" baseline="0"/>
                      <a:t> </a:t>
                    </a:r>
                    <a:fld id="{F38DA157-9831-4501-A075-7E52BB95F79E}" type="VALUE">
                      <a:rPr lang="es-MX" baseline="0"/>
                      <a:pPr/>
                      <a:t>[VALOR]</a:t>
                    </a:fld>
                    <a:r>
                      <a:rPr lang="es-MX" baseline="0"/>
                      <a:t>; </a:t>
                    </a:r>
                  </a:p>
                  <a:p>
                    <a:fld id="{C2CAD7F9-E218-4E6D-AC1F-DC7BD618DD2E}" type="PERCENTAGE">
                      <a:rPr lang="es-MX" baseline="0"/>
                      <a:pPr/>
                      <a:t>[PORCENTAJE]</a:t>
                    </a:fld>
                    <a:endParaRPr lang="es-AR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5BBD-42D9-99C0-D7C4B40E73B8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583AB296-3EF1-48D6-B1D5-6AFBFF5FD97E}" type="CATEGORYNAME">
                      <a:rPr lang="es-MX" b="1"/>
                      <a:pPr/>
                      <a:t>[NOMBRE DE CATEGORÍA]</a:t>
                    </a:fld>
                    <a:r>
                      <a:rPr lang="es-MX" b="1" baseline="0"/>
                      <a:t>;</a:t>
                    </a:r>
                  </a:p>
                  <a:p>
                    <a:r>
                      <a:rPr lang="es-MX" b="1" baseline="0"/>
                      <a:t> </a:t>
                    </a:r>
                    <a:fld id="{2C6610C6-2260-4952-A957-6D82407CCB5E}" type="VALUE">
                      <a:rPr lang="es-MX" b="1" baseline="0"/>
                      <a:pPr/>
                      <a:t>[VALOR]</a:t>
                    </a:fld>
                    <a:r>
                      <a:rPr lang="es-MX" b="1" baseline="0"/>
                      <a:t>; </a:t>
                    </a:r>
                  </a:p>
                  <a:p>
                    <a:fld id="{A371EE05-3E29-4303-9BA0-8518699EE464}" type="PERCENTAGE">
                      <a:rPr lang="es-MX" b="1" baseline="0"/>
                      <a:pPr/>
                      <a:t>[PORCENTAJE]</a:t>
                    </a:fld>
                    <a:endParaRPr lang="es-AR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5BBD-42D9-99C0-D7C4B40E73B8}"/>
                </c:ext>
              </c:extLst>
            </c:dLbl>
            <c:dLbl>
              <c:idx val="3"/>
              <c:layout>
                <c:manualLayout>
                  <c:x val="0.15869428216721435"/>
                  <c:y val="-1.6042532219460316E-2"/>
                </c:manualLayout>
              </c:layout>
              <c:tx>
                <c:rich>
                  <a:bodyPr/>
                  <a:lstStyle/>
                  <a:p>
                    <a:fld id="{BCB18E1A-B605-4DA4-B70E-BC0B8C595AB4}" type="CATEGORYNAME">
                      <a:rPr lang="en-US"/>
                      <a:pPr/>
                      <a:t>[NOMBRE DE CATEGORÍA]</a:t>
                    </a:fld>
                    <a:r>
                      <a:rPr lang="en-US" baseline="0"/>
                      <a:t>; </a:t>
                    </a:r>
                  </a:p>
                  <a:p>
                    <a:fld id="{AF2AF12B-C420-48CF-BA24-151F5EDFC69A}" type="VALUE">
                      <a:rPr lang="en-US" baseline="0"/>
                      <a:pPr/>
                      <a:t>[VALOR]</a:t>
                    </a:fld>
                    <a:r>
                      <a:rPr lang="en-US" baseline="0"/>
                      <a:t>; </a:t>
                    </a:r>
                  </a:p>
                  <a:p>
                    <a:fld id="{53E569F1-F319-4C6E-86DB-6060A7BD8A6C}" type="PERCENTAGE">
                      <a:rPr lang="en-US" baseline="0"/>
                      <a:pPr/>
                      <a:t>[PORCENTAJE]</a:t>
                    </a:fld>
                    <a:endParaRPr lang="es-AR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5BBD-42D9-99C0-D7C4B40E73B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AR"/>
              </a:p>
            </c:txPr>
            <c:dLblPos val="bestFit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shade val="95000"/>
                      <a:satMod val="105000"/>
                    </a:schemeClr>
                  </a:solidFill>
                  <a:prstDash val="solid"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'[Gráfico CAPSF 2023-2024.xlsx]Graficos'!$A$48:$A$51</c:f>
              <c:strCache>
                <c:ptCount val="4"/>
                <c:pt idx="0">
                  <c:v>Cuentas por Pagar</c:v>
                </c:pt>
                <c:pt idx="1">
                  <c:v>Remun. y Cargas Sociales a Pagar</c:v>
                </c:pt>
                <c:pt idx="2">
                  <c:v>Fondo de Asistencia</c:v>
                </c:pt>
                <c:pt idx="3">
                  <c:v>Previsiones </c:v>
                </c:pt>
              </c:strCache>
            </c:strRef>
          </c:cat>
          <c:val>
            <c:numRef>
              <c:f>'[Gráfico CAPSF 2023-2024.xlsx]Graficos'!$B$48:$B$51</c:f>
              <c:numCache>
                <c:formatCode>_-"$"\ * #,##0_-;\-"$"\ * #,##0_-;_-"$"\ * "-"??_-;_-@_-</c:formatCode>
                <c:ptCount val="4"/>
                <c:pt idx="0">
                  <c:v>63883800.449999899</c:v>
                </c:pt>
                <c:pt idx="1">
                  <c:v>66895172.529999986</c:v>
                </c:pt>
                <c:pt idx="2">
                  <c:v>18515620.460000001</c:v>
                </c:pt>
                <c:pt idx="3">
                  <c:v>6608000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BBD-42D9-99C0-D7C4B40E73B8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es-A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spPr>
            <a:solidFill>
              <a:schemeClr val="accent6">
                <a:lumMod val="60000"/>
                <a:lumOff val="40000"/>
              </a:schemeClr>
            </a:solidFill>
          </c:spPr>
          <c:explosion val="29"/>
          <c:dPt>
            <c:idx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1-0DE6-4BBA-96CF-18D1572025DA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3-0DE6-4BBA-96CF-18D1572025DA}"/>
              </c:ext>
            </c:extLst>
          </c:dPt>
          <c:dPt>
            <c:idx val="2"/>
            <c:bubble3D val="0"/>
            <c:spPr>
              <a:solidFill>
                <a:srgbClr val="33CC33"/>
              </a:solidFill>
            </c:spPr>
            <c:extLst>
              <c:ext xmlns:c16="http://schemas.microsoft.com/office/drawing/2014/chart" uri="{C3380CC4-5D6E-409C-BE32-E72D297353CC}">
                <c16:uniqueId val="{00000005-0DE6-4BBA-96CF-18D1572025DA}"/>
              </c:ext>
            </c:extLst>
          </c:dPt>
          <c:dPt>
            <c:idx val="3"/>
            <c:bubble3D val="0"/>
            <c:spPr>
              <a:solidFill>
                <a:schemeClr val="accent6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7-0DE6-4BBA-96CF-18D1572025DA}"/>
              </c:ext>
            </c:extLst>
          </c:dPt>
          <c:dLbls>
            <c:dLbl>
              <c:idx val="0"/>
              <c:layout>
                <c:manualLayout>
                  <c:x val="-0.1436244707652472"/>
                  <c:y val="0.14870436811245274"/>
                </c:manualLayout>
              </c:layout>
              <c:tx>
                <c:rich>
                  <a:bodyPr/>
                  <a:lstStyle/>
                  <a:p>
                    <a:fld id="{38F3B983-3C4A-474C-9109-1F3C7525F6C9}" type="CATEGORYNAME">
                      <a:rPr lang="en-US"/>
                      <a:pPr/>
                      <a:t>[NOMBRE DE CATEGORÍA]</a:t>
                    </a:fld>
                    <a:r>
                      <a:rPr lang="en-US" baseline="0"/>
                      <a:t>; </a:t>
                    </a:r>
                    <a:fld id="{2493F547-3810-42B8-8AE0-78092A1D74D5}" type="VALUE">
                      <a:rPr lang="en-US" baseline="0"/>
                      <a:pPr/>
                      <a:t>[VALOR]</a:t>
                    </a:fld>
                    <a:r>
                      <a:rPr lang="en-US" baseline="0"/>
                      <a:t>;</a:t>
                    </a:r>
                  </a:p>
                  <a:p>
                    <a:r>
                      <a:rPr lang="en-US" baseline="0"/>
                      <a:t> </a:t>
                    </a:r>
                    <a:fld id="{446584A8-6A2A-4844-9EEA-F9CB76A3F854}" type="PERCENTAGE">
                      <a:rPr lang="en-US" baseline="0"/>
                      <a:pPr/>
                      <a:t>[PORCENTAJE]</a:t>
                    </a:fld>
                    <a:endParaRPr lang="en-US" baseline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0DE6-4BBA-96CF-18D1572025DA}"/>
                </c:ext>
              </c:extLst>
            </c:dLbl>
            <c:dLbl>
              <c:idx val="1"/>
              <c:layout>
                <c:manualLayout>
                  <c:x val="2.6653384769702693E-2"/>
                  <c:y val="0.25944276978203046"/>
                </c:manualLayout>
              </c:layout>
              <c:tx>
                <c:rich>
                  <a:bodyPr/>
                  <a:lstStyle/>
                  <a:p>
                    <a:fld id="{2037F3E6-68D1-4A04-8069-0CE1FBA42581}" type="CATEGORYNAME">
                      <a:rPr lang="es-MX"/>
                      <a:pPr/>
                      <a:t>[NOMBRE DE CATEGORÍA]</a:t>
                    </a:fld>
                    <a:r>
                      <a:rPr lang="es-MX" baseline="0"/>
                      <a:t>; </a:t>
                    </a:r>
                  </a:p>
                  <a:p>
                    <a:fld id="{78615C0B-F310-4785-8203-B7A15BA994B2}" type="VALUE">
                      <a:rPr lang="es-MX" baseline="0"/>
                      <a:pPr/>
                      <a:t>[VALOR]</a:t>
                    </a:fld>
                    <a:r>
                      <a:rPr lang="es-MX" baseline="0"/>
                      <a:t>; </a:t>
                    </a:r>
                  </a:p>
                  <a:p>
                    <a:fld id="{7A531FC7-744F-46EC-8C36-3D86FEA09383}" type="PERCENTAGE">
                      <a:rPr lang="es-MX" baseline="0"/>
                      <a:pPr/>
                      <a:t>[PORCENTAJE]</a:t>
                    </a:fld>
                    <a:endParaRPr lang="es-AR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0DE6-4BBA-96CF-18D1572025DA}"/>
                </c:ext>
              </c:extLst>
            </c:dLbl>
            <c:dLbl>
              <c:idx val="2"/>
              <c:layout>
                <c:manualLayout>
                  <c:x val="-0.1521630101356474"/>
                  <c:y val="-2.0410436003670592E-2"/>
                </c:manualLayout>
              </c:layout>
              <c:tx>
                <c:rich>
                  <a:bodyPr/>
                  <a:lstStyle/>
                  <a:p>
                    <a:fld id="{ACC76E5D-95B1-4D16-9B17-09DE06EC109B}" type="CATEGORYNAME">
                      <a:rPr lang="es-MX"/>
                      <a:pPr/>
                      <a:t>[NOMBRE DE CATEGORÍA]</a:t>
                    </a:fld>
                    <a:r>
                      <a:rPr lang="es-MX" baseline="0"/>
                      <a:t>; </a:t>
                    </a:r>
                  </a:p>
                  <a:p>
                    <a:fld id="{078BA256-6D3F-4645-AF44-2BC31CA3EF55}" type="VALUE">
                      <a:rPr lang="es-MX" baseline="0"/>
                      <a:pPr/>
                      <a:t>[VALOR]</a:t>
                    </a:fld>
                    <a:r>
                      <a:rPr lang="es-MX" baseline="0"/>
                      <a:t>;</a:t>
                    </a:r>
                  </a:p>
                  <a:p>
                    <a:r>
                      <a:rPr lang="es-MX" baseline="0"/>
                      <a:t> </a:t>
                    </a:r>
                    <a:fld id="{26B94D44-5697-4DBC-A2B6-5E40D2EF6F93}" type="PERCENTAGE">
                      <a:rPr lang="es-MX" baseline="0"/>
                      <a:pPr/>
                      <a:t>[PORCENTAJE]</a:t>
                    </a:fld>
                    <a:endParaRPr lang="es-MX" baseline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0DE6-4BBA-96CF-18D1572025DA}"/>
                </c:ext>
              </c:extLst>
            </c:dLbl>
            <c:dLbl>
              <c:idx val="3"/>
              <c:layout>
                <c:manualLayout>
                  <c:x val="0.15132060837211467"/>
                  <c:y val="-8.2647893566819522E-2"/>
                </c:manualLayout>
              </c:layout>
              <c:tx>
                <c:rich>
                  <a:bodyPr/>
                  <a:lstStyle/>
                  <a:p>
                    <a:fld id="{EB17D1B8-544E-4FD2-A966-91E15247DDA6}" type="CATEGORYNAME">
                      <a:rPr lang="en-US"/>
                      <a:pPr/>
                      <a:t>[NOMBRE DE CATEGORÍA]</a:t>
                    </a:fld>
                    <a:r>
                      <a:rPr lang="en-US" baseline="0"/>
                      <a:t>; </a:t>
                    </a:r>
                  </a:p>
                  <a:p>
                    <a:fld id="{FA60B65C-D9FE-4B0D-811A-DE209217C7A1}" type="VALUE">
                      <a:rPr lang="en-US" baseline="0"/>
                      <a:pPr/>
                      <a:t>[VALOR]</a:t>
                    </a:fld>
                    <a:r>
                      <a:rPr lang="en-US" baseline="0"/>
                      <a:t>; </a:t>
                    </a:r>
                  </a:p>
                  <a:p>
                    <a:fld id="{4463AEF5-BA2E-4777-9E91-AB5C6C2F0B42}" type="PERCENTAGE">
                      <a:rPr lang="en-US" baseline="0"/>
                      <a:pPr/>
                      <a:t>[PORCENTAJE]</a:t>
                    </a:fld>
                    <a:endParaRPr lang="es-AR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0DE6-4BBA-96CF-18D1572025D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300" b="1"/>
                </a:pPr>
                <a:endParaRPr lang="es-AR"/>
              </a:p>
            </c:txPr>
            <c:dLblPos val="bestFit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'[Gráfico CAPSF 2023-2024.xlsx]Graficos'!$A$95:$A$98</c:f>
              <c:strCache>
                <c:ptCount val="4"/>
                <c:pt idx="0">
                  <c:v>   Aportes de Honorarios</c:v>
                </c:pt>
                <c:pt idx="1">
                  <c:v>Derecho de inscripción anual</c:v>
                </c:pt>
                <c:pt idx="2">
                  <c:v>Planillas y Timbrados</c:v>
                </c:pt>
                <c:pt idx="3">
                  <c:v>Resto de Recursos</c:v>
                </c:pt>
              </c:strCache>
            </c:strRef>
          </c:cat>
          <c:val>
            <c:numRef>
              <c:f>'[Gráfico CAPSF 2023-2024.xlsx]Graficos'!$B$95:$B$98</c:f>
              <c:numCache>
                <c:formatCode>_-"$"\ * #,##0_-;\-"$"\ * #,##0_-;_-"$"\ * "-"??_-;_-@_-</c:formatCode>
                <c:ptCount val="4"/>
                <c:pt idx="0">
                  <c:v>1868213316.1700006</c:v>
                </c:pt>
                <c:pt idx="1">
                  <c:v>416924095.08999991</c:v>
                </c:pt>
                <c:pt idx="2">
                  <c:v>63605792.82</c:v>
                </c:pt>
                <c:pt idx="3">
                  <c:v>88347079.269999981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DE6-4BBA-96CF-18D1572025DA}"/>
            </c:ext>
          </c:extLst>
        </c:ser>
        <c:dLbls>
          <c:dLblPos val="bestFit"/>
          <c:showLegendKey val="0"/>
          <c:showVal val="1"/>
          <c:showCatName val="1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view3D>
      <c:rotX val="15"/>
      <c:rotY val="20"/>
      <c:rAngAx val="1"/>
    </c:view3D>
    <c:floor>
      <c:thickness val="0"/>
      <c:spPr>
        <a:noFill/>
        <a:ln w="9525" cap="flat" cmpd="sng" algn="ctr">
          <a:solidFill>
            <a:schemeClr val="tx1">
              <a:tint val="75000"/>
              <a:shade val="95000"/>
              <a:satMod val="105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shade val="95000"/>
              <a:satMod val="10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1227855608957971"/>
          <c:y val="3.4124849193297585E-2"/>
          <c:w val="0.82146258990353482"/>
          <c:h val="0.6358971380306368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'[Gráfico CAPSF 2023-2024.xlsx]Graficos'!$B$94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1">
                <a:shade val="76000"/>
              </a:schemeClr>
            </a:solidFill>
            <a:ln>
              <a:noFill/>
            </a:ln>
            <a:effectLst/>
            <a:sp3d/>
          </c:spPr>
          <c:invertIfNegative val="0"/>
          <c:dLbls>
            <c:delete val="1"/>
          </c:dLbls>
          <c:cat>
            <c:strRef>
              <c:f>'[Gráfico CAPSF 2023-2024.xlsx]Graficos'!$A$95:$A$98</c:f>
              <c:strCache>
                <c:ptCount val="4"/>
                <c:pt idx="0">
                  <c:v>   Aportes de Honorarios</c:v>
                </c:pt>
                <c:pt idx="1">
                  <c:v>Derecho de inscripción anual</c:v>
                </c:pt>
                <c:pt idx="2">
                  <c:v>Planillas y Timbrados</c:v>
                </c:pt>
                <c:pt idx="3">
                  <c:v>Resto de Recursos</c:v>
                </c:pt>
              </c:strCache>
            </c:strRef>
          </c:cat>
          <c:val>
            <c:numRef>
              <c:f>'[Gráfico CAPSF 2023-2024.xlsx]Graficos'!$B$95:$B$98</c:f>
              <c:numCache>
                <c:formatCode>_-"$"\ * #,##0_-;\-"$"\ * #,##0_-;_-"$"\ * "-"??_-;_-@_-</c:formatCode>
                <c:ptCount val="4"/>
                <c:pt idx="0">
                  <c:v>1868213316.1700006</c:v>
                </c:pt>
                <c:pt idx="1">
                  <c:v>416924095.08999991</c:v>
                </c:pt>
                <c:pt idx="2">
                  <c:v>63605792.82</c:v>
                </c:pt>
                <c:pt idx="3">
                  <c:v>88347079.269999981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77-419A-9C70-317CC5494D89}"/>
            </c:ext>
          </c:extLst>
        </c:ser>
        <c:ser>
          <c:idx val="1"/>
          <c:order val="1"/>
          <c:tx>
            <c:strRef>
              <c:f>'[Gráfico CAPSF 2023-2024.xlsx]Graficos'!$C$94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1">
                <a:tint val="77000"/>
              </a:schemeClr>
            </a:solidFill>
            <a:ln>
              <a:noFill/>
            </a:ln>
            <a:effectLst/>
            <a:sp3d/>
          </c:spPr>
          <c:invertIfNegative val="0"/>
          <c:dLbls>
            <c:delete val="1"/>
          </c:dLbls>
          <c:cat>
            <c:strRef>
              <c:f>'[Gráfico CAPSF 2023-2024.xlsx]Graficos'!$A$95:$A$98</c:f>
              <c:strCache>
                <c:ptCount val="4"/>
                <c:pt idx="0">
                  <c:v>   Aportes de Honorarios</c:v>
                </c:pt>
                <c:pt idx="1">
                  <c:v>Derecho de inscripción anual</c:v>
                </c:pt>
                <c:pt idx="2">
                  <c:v>Planillas y Timbrados</c:v>
                </c:pt>
                <c:pt idx="3">
                  <c:v>Resto de Recursos</c:v>
                </c:pt>
              </c:strCache>
            </c:strRef>
          </c:cat>
          <c:val>
            <c:numRef>
              <c:f>'[Gráfico CAPSF 2023-2024.xlsx]Graficos'!$C$95:$C$98</c:f>
              <c:numCache>
                <c:formatCode>_-"$"\ * #,##0_-;\-"$"\ * #,##0_-;_-"$"\ * "-"??_-;_-@_-</c:formatCode>
                <c:ptCount val="4"/>
                <c:pt idx="0">
                  <c:v>2014912616.8357005</c:v>
                </c:pt>
                <c:pt idx="1">
                  <c:v>446752396.90305817</c:v>
                </c:pt>
                <c:pt idx="2">
                  <c:v>67295853.513915211</c:v>
                </c:pt>
                <c:pt idx="3">
                  <c:v>143334335.45726204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B77-419A-9C70-317CC5494D8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58862336"/>
        <c:axId val="174057344"/>
        <c:axId val="0"/>
      </c:bar3DChart>
      <c:catAx>
        <c:axId val="1588623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AR"/>
          </a:p>
        </c:txPr>
        <c:crossAx val="174057344"/>
        <c:crosses val="autoZero"/>
        <c:auto val="1"/>
        <c:lblAlgn val="ctr"/>
        <c:lblOffset val="100"/>
        <c:noMultiLvlLbl val="0"/>
      </c:catAx>
      <c:valAx>
        <c:axId val="174057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_-&quot;$&quot;\ * #,##0_-;\-&quot;$&quot;\ * #,##0_-;_-&quot;$&quot;\ * &quot;-&quot;??_-;_-@_-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AR"/>
          </a:p>
        </c:txPr>
        <c:crossAx val="158862336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AR"/>
              </a:p>
            </c:txPr>
          </c:dispUnitsLbl>
        </c:dispUnits>
      </c:valAx>
      <c:dTable>
        <c:showHorzBorder val="1"/>
        <c:showVertBorder val="1"/>
        <c:showOutline val="1"/>
        <c:showKeys val="0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AR"/>
          </a:p>
        </c:txPr>
      </c:dTable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92371476292736143"/>
          <c:y val="0.21403098806197612"/>
          <c:w val="6.6906500323823156E-2"/>
          <c:h val="0.2307966345147382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s-AR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es-A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'[Gráfico CAPSF 2023-2024.xlsx]Graficos'!$B$158</c:f>
              <c:strCache>
                <c:ptCount val="1"/>
                <c:pt idx="0">
                  <c:v>IPC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'[Gráfico CAPSF 2023-2024.xlsx]Graficos'!$A$159:$A$167</c:f>
              <c:strCache>
                <c:ptCount val="9"/>
                <c:pt idx="0">
                  <c:v>05-2022</c:v>
                </c:pt>
                <c:pt idx="1">
                  <c:v>10/2022</c:v>
                </c:pt>
                <c:pt idx="2">
                  <c:v>03-2023</c:v>
                </c:pt>
                <c:pt idx="3">
                  <c:v>06-2023</c:v>
                </c:pt>
                <c:pt idx="4">
                  <c:v>07-2023</c:v>
                </c:pt>
                <c:pt idx="5">
                  <c:v>10-2023</c:v>
                </c:pt>
                <c:pt idx="6">
                  <c:v>02-2024</c:v>
                </c:pt>
                <c:pt idx="7">
                  <c:v>04-2024</c:v>
                </c:pt>
                <c:pt idx="8">
                  <c:v>06-2024</c:v>
                </c:pt>
              </c:strCache>
            </c:strRef>
          </c:cat>
          <c:val>
            <c:numRef>
              <c:f>'[Gráfico CAPSF 2023-2024.xlsx]Graficos'!$B$159:$B$167</c:f>
              <c:numCache>
                <c:formatCode>0%</c:formatCode>
                <c:ptCount val="9"/>
                <c:pt idx="0">
                  <c:v>0</c:v>
                </c:pt>
                <c:pt idx="1">
                  <c:v>0.36587678102681132</c:v>
                </c:pt>
                <c:pt idx="2">
                  <c:v>0.8338519571876406</c:v>
                </c:pt>
                <c:pt idx="3">
                  <c:v>1.2699572593398099</c:v>
                </c:pt>
                <c:pt idx="4">
                  <c:v>1.4139826620832321</c:v>
                </c:pt>
                <c:pt idx="5">
                  <c:v>2.3144565403566633</c:v>
                </c:pt>
                <c:pt idx="6">
                  <c:v>5.4074982705899375</c:v>
                </c:pt>
                <c:pt idx="7">
                  <c:v>6.741154250099914</c:v>
                </c:pt>
                <c:pt idx="8">
                  <c:v>7.4335654261385891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223-40FE-B788-C46375BDB63C}"/>
            </c:ext>
          </c:extLst>
        </c:ser>
        <c:ser>
          <c:idx val="1"/>
          <c:order val="1"/>
          <c:tx>
            <c:strRef>
              <c:f>'[Gráfico CAPSF 2023-2024.xlsx]Graficos'!$C$158</c:f>
              <c:strCache>
                <c:ptCount val="1"/>
                <c:pt idx="0">
                  <c:v>Nro base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'[Gráfico CAPSF 2023-2024.xlsx]Graficos'!$A$159:$A$167</c:f>
              <c:strCache>
                <c:ptCount val="9"/>
                <c:pt idx="0">
                  <c:v>05-2022</c:v>
                </c:pt>
                <c:pt idx="1">
                  <c:v>10/2022</c:v>
                </c:pt>
                <c:pt idx="2">
                  <c:v>03-2023</c:v>
                </c:pt>
                <c:pt idx="3">
                  <c:v>06-2023</c:v>
                </c:pt>
                <c:pt idx="4">
                  <c:v>07-2023</c:v>
                </c:pt>
                <c:pt idx="5">
                  <c:v>10-2023</c:v>
                </c:pt>
                <c:pt idx="6">
                  <c:v>02-2024</c:v>
                </c:pt>
                <c:pt idx="7">
                  <c:v>04-2024</c:v>
                </c:pt>
                <c:pt idx="8">
                  <c:v>06-2024</c:v>
                </c:pt>
              </c:strCache>
            </c:strRef>
          </c:cat>
          <c:val>
            <c:numRef>
              <c:f>'[Gráfico CAPSF 2023-2024.xlsx]Graficos'!$C$159:$C$167</c:f>
              <c:numCache>
                <c:formatCode>0%</c:formatCode>
                <c:ptCount val="9"/>
                <c:pt idx="0">
                  <c:v>0</c:v>
                </c:pt>
                <c:pt idx="1">
                  <c:v>0.60000000000000009</c:v>
                </c:pt>
                <c:pt idx="2">
                  <c:v>1.2400000000000002</c:v>
                </c:pt>
                <c:pt idx="3">
                  <c:v>1.2400000000000002</c:v>
                </c:pt>
                <c:pt idx="4">
                  <c:v>2.1360000000000001</c:v>
                </c:pt>
                <c:pt idx="5">
                  <c:v>4.0175999999999998</c:v>
                </c:pt>
                <c:pt idx="6">
                  <c:v>6.5264000000000006</c:v>
                </c:pt>
                <c:pt idx="7">
                  <c:v>9.5369600000000005</c:v>
                </c:pt>
                <c:pt idx="8">
                  <c:v>9.5369600000000005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223-40FE-B788-C46375BDB6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4446592"/>
        <c:axId val="144448512"/>
      </c:lineChart>
      <c:catAx>
        <c:axId val="144446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AR"/>
          </a:p>
        </c:txPr>
        <c:crossAx val="144448512"/>
        <c:crosses val="autoZero"/>
        <c:auto val="1"/>
        <c:lblAlgn val="ctr"/>
        <c:lblOffset val="100"/>
        <c:noMultiLvlLbl val="0"/>
      </c:catAx>
      <c:valAx>
        <c:axId val="1444485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AR"/>
          </a:p>
        </c:txPr>
        <c:crossAx val="1444465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A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rgbClr val="00B050"/>
      </a:solidFill>
    </a:ln>
    <a:effectLst/>
  </c:spPr>
  <c:txPr>
    <a:bodyPr/>
    <a:lstStyle/>
    <a:p>
      <a:pPr>
        <a:defRPr sz="1200"/>
      </a:pPr>
      <a:endParaRPr lang="es-A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spPr>
            <a:solidFill>
              <a:srgbClr val="FF0000"/>
            </a:solidFill>
          </c:spPr>
          <c:explosion val="16"/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F99F-44E1-A50D-C058CB2F4182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3-F99F-44E1-A50D-C058CB2F4182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5-F99F-44E1-A50D-C058CB2F4182}"/>
              </c:ext>
            </c:extLst>
          </c:dPt>
          <c:dLbls>
            <c:dLbl>
              <c:idx val="0"/>
              <c:layout>
                <c:manualLayout>
                  <c:x val="-3.9838028055854728E-2"/>
                  <c:y val="-0.21831367911022106"/>
                </c:manualLayout>
              </c:layout>
              <c:tx>
                <c:rich>
                  <a:bodyPr/>
                  <a:lstStyle/>
                  <a:p>
                    <a:fld id="{8F4F0331-DC45-45A1-B80A-317796445EF1}" type="CATEGORYNAME">
                      <a:rPr lang="es-MX"/>
                      <a:pPr/>
                      <a:t>[NOMBRE DE CATEGORÍA]</a:t>
                    </a:fld>
                    <a:r>
                      <a:rPr lang="es-MX" baseline="0"/>
                      <a:t>; </a:t>
                    </a:r>
                  </a:p>
                  <a:p>
                    <a:fld id="{980A7E62-CF7B-4F71-9EE5-BA87A06AF680}" type="VALUE">
                      <a:rPr lang="es-MX" baseline="0"/>
                      <a:pPr/>
                      <a:t>[VALOR]</a:t>
                    </a:fld>
                    <a:r>
                      <a:rPr lang="es-MX" baseline="0"/>
                      <a:t>; </a:t>
                    </a:r>
                  </a:p>
                  <a:p>
                    <a:fld id="{7629B045-F2DE-4E54-95B7-E8F0FEAE650D}" type="PERCENTAGE">
                      <a:rPr lang="es-MX" baseline="0"/>
                      <a:pPr/>
                      <a:t>[PORCENTAJE]</a:t>
                    </a:fld>
                    <a:endParaRPr lang="es-AR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F99F-44E1-A50D-C058CB2F4182}"/>
                </c:ext>
              </c:extLst>
            </c:dLbl>
            <c:dLbl>
              <c:idx val="1"/>
              <c:layout>
                <c:manualLayout>
                  <c:x val="6.941397650764034E-3"/>
                  <c:y val="0"/>
                </c:manualLayout>
              </c:layout>
              <c:tx>
                <c:rich>
                  <a:bodyPr/>
                  <a:lstStyle/>
                  <a:p>
                    <a:fld id="{AEF64331-FCE4-4CF0-93B1-5DEC87B53718}" type="CATEGORYNAME">
                      <a:rPr lang="en-US"/>
                      <a:pPr/>
                      <a:t>[NOMBRE DE CATEGORÍA]</a:t>
                    </a:fld>
                    <a:r>
                      <a:rPr lang="en-US" baseline="0"/>
                      <a:t>; </a:t>
                    </a:r>
                  </a:p>
                  <a:p>
                    <a:fld id="{714E1650-CA34-4B7A-9674-6067153A64D9}" type="VALUE">
                      <a:rPr lang="en-US" baseline="0"/>
                      <a:pPr/>
                      <a:t>[VALOR]</a:t>
                    </a:fld>
                    <a:r>
                      <a:rPr lang="en-US" baseline="0"/>
                      <a:t>;</a:t>
                    </a:r>
                  </a:p>
                  <a:p>
                    <a:r>
                      <a:rPr lang="en-US" baseline="0"/>
                      <a:t> </a:t>
                    </a:r>
                    <a:fld id="{0E57F11C-1D6A-42EC-B3F0-7E2FBFF5CDB5}" type="PERCENTAGE">
                      <a:rPr lang="en-US" baseline="0"/>
                      <a:pPr/>
                      <a:t>[PORCENTAJE]</a:t>
                    </a:fld>
                    <a:endParaRPr lang="en-US" baseline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F99F-44E1-A50D-C058CB2F4182}"/>
                </c:ext>
              </c:extLst>
            </c:dLbl>
            <c:dLbl>
              <c:idx val="2"/>
              <c:layout>
                <c:manualLayout>
                  <c:x val="3.710057841988378E-3"/>
                  <c:y val="0.13267052128126247"/>
                </c:manualLayout>
              </c:layout>
              <c:tx>
                <c:rich>
                  <a:bodyPr/>
                  <a:lstStyle/>
                  <a:p>
                    <a:fld id="{5DB5FBCA-794A-4E0B-A84E-B8BA120A384D}" type="CATEGORYNAME">
                      <a:rPr lang="en-US"/>
                      <a:pPr/>
                      <a:t>[NOMBRE DE CATEGORÍA]</a:t>
                    </a:fld>
                    <a:r>
                      <a:rPr lang="en-US" baseline="0"/>
                      <a:t>; </a:t>
                    </a:r>
                  </a:p>
                  <a:p>
                    <a:fld id="{FFC77FDA-CDFF-44F0-8BFA-08C9AB42401B}" type="VALUE">
                      <a:rPr lang="en-US" baseline="0"/>
                      <a:pPr/>
                      <a:t>[VALOR]</a:t>
                    </a:fld>
                    <a:r>
                      <a:rPr lang="en-US" baseline="0"/>
                      <a:t>; </a:t>
                    </a:r>
                  </a:p>
                  <a:p>
                    <a:fld id="{3301F91A-E2C9-4C19-BBB4-6139F3E4A74E}" type="PERCENTAGE">
                      <a:rPr lang="en-US" baseline="0"/>
                      <a:pPr/>
                      <a:t>[PORCENTAJE]</a:t>
                    </a:fld>
                    <a:endParaRPr lang="es-AR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F99F-44E1-A50D-C058CB2F4182}"/>
                </c:ext>
              </c:extLst>
            </c:dLbl>
            <c:dLbl>
              <c:idx val="3"/>
              <c:layout>
                <c:manualLayout>
                  <c:x val="8.3261292240451208E-4"/>
                  <c:y val="-0.29659742579652221"/>
                </c:manualLayout>
              </c:layout>
              <c:tx>
                <c:rich>
                  <a:bodyPr/>
                  <a:lstStyle/>
                  <a:p>
                    <a:fld id="{D13E8578-DA35-4839-93D6-43385267C422}" type="CATEGORYNAME">
                      <a:rPr lang="en-US"/>
                      <a:pPr/>
                      <a:t>[NOMBRE DE CATEGORÍA]</a:t>
                    </a:fld>
                    <a:r>
                      <a:rPr lang="en-US" baseline="0"/>
                      <a:t>;</a:t>
                    </a:r>
                  </a:p>
                  <a:p>
                    <a:r>
                      <a:rPr lang="en-US" baseline="0"/>
                      <a:t> </a:t>
                    </a:r>
                    <a:fld id="{BD04DC0B-8158-49FF-80AA-4F6930531604}" type="VALUE">
                      <a:rPr lang="en-US" baseline="0"/>
                      <a:pPr/>
                      <a:t>[VALOR]</a:t>
                    </a:fld>
                    <a:r>
                      <a:rPr lang="en-US" baseline="0"/>
                      <a:t>; </a:t>
                    </a:r>
                  </a:p>
                  <a:p>
                    <a:fld id="{EA323CAD-7514-4DEC-976A-94DF00DF0AC5}" type="PERCENTAGE">
                      <a:rPr lang="en-US" baseline="0"/>
                      <a:pPr/>
                      <a:t>[PORCENTAJE]</a:t>
                    </a:fld>
                    <a:endParaRPr lang="es-AR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F99F-44E1-A50D-C058CB2F4182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99F-44E1-A50D-C058CB2F4182}"/>
                </c:ext>
              </c:extLst>
            </c:dLbl>
            <c:dLbl>
              <c:idx val="5"/>
              <c:layout>
                <c:manualLayout>
                  <c:x val="0.10206181312960173"/>
                  <c:y val="-6.2184245433370852E-2"/>
                </c:manualLayout>
              </c:layout>
              <c:tx>
                <c:rich>
                  <a:bodyPr/>
                  <a:lstStyle/>
                  <a:p>
                    <a:fld id="{6992D37C-663E-41E6-B4DA-0DBF4F9DCFA6}" type="CATEGORYNAME">
                      <a:rPr lang="en-US"/>
                      <a:pPr/>
                      <a:t>[NOMBRE DE CATEGORÍA]</a:t>
                    </a:fld>
                    <a:r>
                      <a:rPr lang="en-US" baseline="0"/>
                      <a:t>;</a:t>
                    </a:r>
                  </a:p>
                  <a:p>
                    <a:r>
                      <a:rPr lang="en-US" baseline="0"/>
                      <a:t> </a:t>
                    </a:r>
                    <a:fld id="{B756B94F-D7F9-49E3-844C-1828AD6091B0}" type="VALUE">
                      <a:rPr lang="en-US" baseline="0"/>
                      <a:pPr/>
                      <a:t>[VALOR]</a:t>
                    </a:fld>
                    <a:r>
                      <a:rPr lang="en-US" baseline="0"/>
                      <a:t>; </a:t>
                    </a:r>
                  </a:p>
                  <a:p>
                    <a:fld id="{18EAD2C9-9A95-46A6-A654-C357209D437D}" type="PERCENTAGE">
                      <a:rPr lang="en-US" baseline="0"/>
                      <a:pPr/>
                      <a:t>[PORCENTAJE]</a:t>
                    </a:fld>
                    <a:endParaRPr lang="es-AR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F99F-44E1-A50D-C058CB2F418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300" b="1"/>
                </a:pPr>
                <a:endParaRPr lang="es-AR"/>
              </a:p>
            </c:txPr>
            <c:dLblPos val="bestFit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'[Gráfico CAPSF 2023-2024.xlsx]Graficos'!$A$123:$A$128</c:f>
              <c:strCache>
                <c:ptCount val="6"/>
                <c:pt idx="0">
                  <c:v>Sueldos y Cargas Sociales</c:v>
                </c:pt>
                <c:pt idx="1">
                  <c:v>Gastos por funcionamiento Directivo</c:v>
                </c:pt>
                <c:pt idx="2">
                  <c:v>Honorarios Profesionales</c:v>
                </c:pt>
                <c:pt idx="3">
                  <c:v>Eventos Institucionales</c:v>
                </c:pt>
                <c:pt idx="4">
                  <c:v>XXIV Olimpiadas Nac. Arquitectos y 30º Aniv. CAPSF</c:v>
                </c:pt>
                <c:pt idx="5">
                  <c:v>Resto de gastos</c:v>
                </c:pt>
              </c:strCache>
            </c:strRef>
          </c:cat>
          <c:val>
            <c:numRef>
              <c:f>'[Gráfico CAPSF 2023-2024.xlsx]Graficos'!$B$123:$B$128</c:f>
              <c:numCache>
                <c:formatCode>_-"$"\ * #,##0_-;\-"$"\ * #,##0_-;_-"$"\ * "-"??_-;_-@_-</c:formatCode>
                <c:ptCount val="6"/>
                <c:pt idx="0">
                  <c:v>1182757524.3300002</c:v>
                </c:pt>
                <c:pt idx="1">
                  <c:v>318203787.95999992</c:v>
                </c:pt>
                <c:pt idx="2">
                  <c:v>207674421.94999999</c:v>
                </c:pt>
                <c:pt idx="3">
                  <c:v>159129646.24000001</c:v>
                </c:pt>
                <c:pt idx="4">
                  <c:v>0</c:v>
                </c:pt>
                <c:pt idx="5">
                  <c:v>532716960.44000006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99F-44E1-A50D-C058CB2F4182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view3D>
      <c:rotX val="15"/>
      <c:rotY val="20"/>
      <c:rAngAx val="1"/>
    </c:view3D>
    <c:floor>
      <c:thickness val="0"/>
      <c:spPr>
        <a:noFill/>
        <a:ln w="9525" cap="flat" cmpd="sng" algn="ctr">
          <a:solidFill>
            <a:schemeClr val="tx1">
              <a:tint val="75000"/>
              <a:shade val="95000"/>
              <a:satMod val="105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shade val="95000"/>
              <a:satMod val="10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1227855608957971"/>
          <c:y val="3.4124849193297585E-2"/>
          <c:w val="0.82146258990353482"/>
          <c:h val="0.6358971380306368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'[Gráfico CAPSF 2023-2024.xlsx]Graficos'!$B$122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1">
                <a:shade val="76000"/>
              </a:schemeClr>
            </a:solidFill>
            <a:ln>
              <a:noFill/>
            </a:ln>
            <a:effectLst/>
            <a:sp3d/>
          </c:spPr>
          <c:invertIfNegative val="0"/>
          <c:dLbls>
            <c:delete val="1"/>
          </c:dLbls>
          <c:cat>
            <c:strRef>
              <c:f>'[Gráfico CAPSF 2023-2024.xlsx]Graficos'!$A$123:$A$128</c:f>
              <c:strCache>
                <c:ptCount val="6"/>
                <c:pt idx="0">
                  <c:v>Sueldos y Cargas Sociales</c:v>
                </c:pt>
                <c:pt idx="1">
                  <c:v>Gastos por funcionamiento Directivo</c:v>
                </c:pt>
                <c:pt idx="2">
                  <c:v>Honorarios Profesionales</c:v>
                </c:pt>
                <c:pt idx="3">
                  <c:v>Eventos Institucionales</c:v>
                </c:pt>
                <c:pt idx="4">
                  <c:v>XXIV Olimpiadas Nac. Arquitectos y 30º Aniv. CAPSF</c:v>
                </c:pt>
                <c:pt idx="5">
                  <c:v>Resto de gastos</c:v>
                </c:pt>
              </c:strCache>
            </c:strRef>
          </c:cat>
          <c:val>
            <c:numRef>
              <c:f>'[Gráfico CAPSF 2023-2024.xlsx]Graficos'!$B$123:$B$128</c:f>
              <c:numCache>
                <c:formatCode>_-"$"\ * #,##0_-;\-"$"\ * #,##0_-;_-"$"\ * "-"??_-;_-@_-</c:formatCode>
                <c:ptCount val="6"/>
                <c:pt idx="0">
                  <c:v>1182757524.3300002</c:v>
                </c:pt>
                <c:pt idx="1">
                  <c:v>318203787.95999992</c:v>
                </c:pt>
                <c:pt idx="2">
                  <c:v>207674421.94999999</c:v>
                </c:pt>
                <c:pt idx="3">
                  <c:v>159129646.24000001</c:v>
                </c:pt>
                <c:pt idx="4">
                  <c:v>0</c:v>
                </c:pt>
                <c:pt idx="5">
                  <c:v>532716960.44000006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825-4D1F-9E41-6EC6781C91AF}"/>
            </c:ext>
          </c:extLst>
        </c:ser>
        <c:ser>
          <c:idx val="1"/>
          <c:order val="1"/>
          <c:tx>
            <c:strRef>
              <c:f>'[Gráfico CAPSF 2023-2024.xlsx]Graficos'!$C$122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1">
                <a:tint val="77000"/>
              </a:schemeClr>
            </a:solidFill>
            <a:ln>
              <a:noFill/>
            </a:ln>
            <a:effectLst/>
            <a:sp3d/>
          </c:spPr>
          <c:invertIfNegative val="0"/>
          <c:dLbls>
            <c:delete val="1"/>
          </c:dLbls>
          <c:cat>
            <c:strRef>
              <c:f>'[Gráfico CAPSF 2023-2024.xlsx]Graficos'!$A$123:$A$128</c:f>
              <c:strCache>
                <c:ptCount val="6"/>
                <c:pt idx="0">
                  <c:v>Sueldos y Cargas Sociales</c:v>
                </c:pt>
                <c:pt idx="1">
                  <c:v>Gastos por funcionamiento Directivo</c:v>
                </c:pt>
                <c:pt idx="2">
                  <c:v>Honorarios Profesionales</c:v>
                </c:pt>
                <c:pt idx="3">
                  <c:v>Eventos Institucionales</c:v>
                </c:pt>
                <c:pt idx="4">
                  <c:v>XXIV Olimpiadas Nac. Arquitectos y 30º Aniv. CAPSF</c:v>
                </c:pt>
                <c:pt idx="5">
                  <c:v>Resto de gastos</c:v>
                </c:pt>
              </c:strCache>
            </c:strRef>
          </c:cat>
          <c:val>
            <c:numRef>
              <c:f>'[Gráfico CAPSF 2023-2024.xlsx]Graficos'!$C$123:$C$128</c:f>
              <c:numCache>
                <c:formatCode>_-"$"\ * #,##0_-;\-"$"\ * #,##0_-;_-"$"\ * "-"??_-;_-@_-</c:formatCode>
                <c:ptCount val="6"/>
                <c:pt idx="0">
                  <c:v>1257561505.826551</c:v>
                </c:pt>
                <c:pt idx="1">
                  <c:v>332860631.28997564</c:v>
                </c:pt>
                <c:pt idx="2">
                  <c:v>271183295.94667071</c:v>
                </c:pt>
                <c:pt idx="3">
                  <c:v>136858431.30526531</c:v>
                </c:pt>
                <c:pt idx="4">
                  <c:v>116316686.89843245</c:v>
                </c:pt>
                <c:pt idx="5">
                  <c:v>739923789.71017098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825-4D1F-9E41-6EC6781C91A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44429440"/>
        <c:axId val="144430976"/>
        <c:axId val="0"/>
      </c:bar3DChart>
      <c:catAx>
        <c:axId val="1444294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AR"/>
          </a:p>
        </c:txPr>
        <c:crossAx val="144430976"/>
        <c:crosses val="autoZero"/>
        <c:auto val="1"/>
        <c:lblAlgn val="ctr"/>
        <c:lblOffset val="100"/>
        <c:noMultiLvlLbl val="0"/>
      </c:catAx>
      <c:valAx>
        <c:axId val="1444309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_-&quot;$&quot;\ * #,##0_-;\-&quot;$&quot;\ * #,##0_-;_-&quot;$&quot;\ * &quot;-&quot;??_-;_-@_-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AR"/>
          </a:p>
        </c:txPr>
        <c:crossAx val="144429440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AR"/>
              </a:p>
            </c:txPr>
          </c:dispUnitsLbl>
        </c:dispUnits>
      </c:valAx>
      <c:dTable>
        <c:showHorzBorder val="1"/>
        <c:showVertBorder val="1"/>
        <c:showOutline val="1"/>
        <c:showKeys val="0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AR"/>
          </a:p>
        </c:txPr>
      </c:dTable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92371476292736143"/>
          <c:y val="0.21403098806197612"/>
          <c:w val="6.6906500323823156E-2"/>
          <c:h val="0.2307966345147382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s-AR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es-A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withinLinear" id="19">
  <a:schemeClr val="accent6"/>
</cs:colorStyle>
</file>

<file path=ppt/charts/colors4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5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style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103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 mods="ignoreCSTransforms">
      <cs:styleClr val="0">
        <a:shade val="25000"/>
      </cs:styl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 mods="ignoreCSTransforms">
      <cs:styleClr val="0">
        <a:tint val="25000"/>
      </cs:styl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3" y="3"/>
            <a:ext cx="2946351" cy="496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49731" y="3"/>
            <a:ext cx="2946351" cy="496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733747-D603-4F2B-AA27-32BE56D98943}" type="datetimeFigureOut">
              <a:rPr lang="es-AR" smtClean="0"/>
              <a:pPr/>
              <a:t>03/12/2024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3" y="9430470"/>
            <a:ext cx="2946351" cy="4961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49731" y="9430470"/>
            <a:ext cx="2946351" cy="4961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A698A2-2108-4B6F-8094-2C07387D435C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62344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1"/>
          <p:cNvSpPr>
            <a:spLocks noChangeArrowheads="1"/>
          </p:cNvSpPr>
          <p:nvPr/>
        </p:nvSpPr>
        <p:spPr bwMode="auto">
          <a:xfrm>
            <a:off x="6" y="5"/>
            <a:ext cx="6797675" cy="9928225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</p:spPr>
        <p:txBody>
          <a:bodyPr wrap="none" lIns="91420" tIns="45710" rIns="91420" bIns="45710" anchor="ctr"/>
          <a:lstStyle/>
          <a:p>
            <a:pPr>
              <a:defRPr/>
            </a:pPr>
            <a:endParaRPr lang="es-ES"/>
          </a:p>
        </p:txBody>
      </p:sp>
      <p:sp>
        <p:nvSpPr>
          <p:cNvPr id="20483" name="AutoShape 2"/>
          <p:cNvSpPr>
            <a:spLocks noChangeArrowheads="1"/>
          </p:cNvSpPr>
          <p:nvPr/>
        </p:nvSpPr>
        <p:spPr bwMode="auto">
          <a:xfrm>
            <a:off x="6" y="5"/>
            <a:ext cx="6797675" cy="9928225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lIns="91420" tIns="45710" rIns="91420" bIns="45710" anchor="ctr"/>
          <a:lstStyle/>
          <a:p>
            <a:pPr>
              <a:defRPr/>
            </a:pPr>
            <a:endParaRPr lang="es-ES"/>
          </a:p>
        </p:txBody>
      </p:sp>
      <p:sp>
        <p:nvSpPr>
          <p:cNvPr id="20484" name="AutoShape 3"/>
          <p:cNvSpPr>
            <a:spLocks noChangeArrowheads="1"/>
          </p:cNvSpPr>
          <p:nvPr/>
        </p:nvSpPr>
        <p:spPr bwMode="auto">
          <a:xfrm>
            <a:off x="6" y="5"/>
            <a:ext cx="6797675" cy="9928225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lIns="91420" tIns="45710" rIns="91420" bIns="45710" anchor="ctr"/>
          <a:lstStyle/>
          <a:p>
            <a:pPr>
              <a:defRPr/>
            </a:pPr>
            <a:endParaRPr lang="es-E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hdr"/>
          </p:nvPr>
        </p:nvSpPr>
        <p:spPr bwMode="auto">
          <a:xfrm>
            <a:off x="5" y="3"/>
            <a:ext cx="2940940" cy="49124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89980" tIns="46789" rIns="89980" bIns="46789" numCol="1" anchor="ctr" anchorCtr="0" compatLnSpc="1">
            <a:prstTxWarp prst="textNoShape">
              <a:avLst/>
            </a:prstTxWarp>
          </a:bodyPr>
          <a:lstStyle>
            <a:lvl1pPr>
              <a:buFont typeface="Times New Roman" pitchFamily="16" charset="0"/>
              <a:buNone/>
              <a:tabLst>
                <a:tab pos="0" algn="l"/>
                <a:tab pos="447578" algn="l"/>
                <a:tab pos="896747" algn="l"/>
                <a:tab pos="1345911" algn="l"/>
                <a:tab pos="1795078" algn="l"/>
                <a:tab pos="2244244" algn="l"/>
                <a:tab pos="2693410" algn="l"/>
                <a:tab pos="3142576" algn="l"/>
                <a:tab pos="3591743" algn="l"/>
                <a:tab pos="4040908" algn="l"/>
                <a:tab pos="4490074" algn="l"/>
                <a:tab pos="4939241" algn="l"/>
                <a:tab pos="5388408" algn="l"/>
                <a:tab pos="5837573" algn="l"/>
                <a:tab pos="6286740" algn="l"/>
                <a:tab pos="6735905" algn="l"/>
                <a:tab pos="7185071" algn="l"/>
                <a:tab pos="7634238" algn="l"/>
                <a:tab pos="8083404" algn="l"/>
                <a:tab pos="8532570" algn="l"/>
                <a:tab pos="8981736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3852020" y="3"/>
            <a:ext cx="2940940" cy="49124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89980" tIns="46789" rIns="89980" bIns="46789" numCol="1" anchor="ctr" anchorCtr="0" compatLnSpc="1">
            <a:prstTxWarp prst="textNoShape">
              <a:avLst/>
            </a:prstTxWarp>
          </a:bodyPr>
          <a:lstStyle>
            <a:lvl1pPr algn="r">
              <a:buFont typeface="Times New Roman" pitchFamily="16" charset="0"/>
              <a:buNone/>
              <a:tabLst>
                <a:tab pos="0" algn="l"/>
                <a:tab pos="447578" algn="l"/>
                <a:tab pos="896747" algn="l"/>
                <a:tab pos="1345911" algn="l"/>
                <a:tab pos="1795078" algn="l"/>
                <a:tab pos="2244244" algn="l"/>
                <a:tab pos="2693410" algn="l"/>
                <a:tab pos="3142576" algn="l"/>
                <a:tab pos="3591743" algn="l"/>
                <a:tab pos="4040908" algn="l"/>
                <a:tab pos="4490074" algn="l"/>
                <a:tab pos="4939241" algn="l"/>
                <a:tab pos="5388408" algn="l"/>
                <a:tab pos="5837573" algn="l"/>
                <a:tab pos="6286740" algn="l"/>
                <a:tab pos="6735905" algn="l"/>
                <a:tab pos="7185071" algn="l"/>
                <a:tab pos="7634238" algn="l"/>
                <a:tab pos="8083404" algn="l"/>
                <a:tab pos="8532570" algn="l"/>
                <a:tab pos="8981736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9463" name="Rectangle 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19163" y="746125"/>
            <a:ext cx="4956175" cy="37179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5" name="Rectangle 7"/>
          <p:cNvSpPr>
            <a:spLocks noGrp="1" noChangeArrowheads="1"/>
          </p:cNvSpPr>
          <p:nvPr>
            <p:ph type="body"/>
          </p:nvPr>
        </p:nvSpPr>
        <p:spPr bwMode="auto">
          <a:xfrm>
            <a:off x="906363" y="4715912"/>
            <a:ext cx="4980241" cy="446253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89980" tIns="46789" rIns="89980" bIns="46789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s-ES" noProof="0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/>
          </p:nvPr>
        </p:nvSpPr>
        <p:spPr bwMode="auto">
          <a:xfrm>
            <a:off x="5" y="9431818"/>
            <a:ext cx="2940940" cy="49124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89980" tIns="46789" rIns="89980" bIns="46789" numCol="1" anchor="b" anchorCtr="0" compatLnSpc="1">
            <a:prstTxWarp prst="textNoShape">
              <a:avLst/>
            </a:prstTxWarp>
          </a:bodyPr>
          <a:lstStyle>
            <a:lvl1pPr>
              <a:buFont typeface="Times New Roman" pitchFamily="16" charset="0"/>
              <a:buNone/>
              <a:tabLst>
                <a:tab pos="0" algn="l"/>
                <a:tab pos="447578" algn="l"/>
                <a:tab pos="896747" algn="l"/>
                <a:tab pos="1345911" algn="l"/>
                <a:tab pos="1795078" algn="l"/>
                <a:tab pos="2244244" algn="l"/>
                <a:tab pos="2693410" algn="l"/>
                <a:tab pos="3142576" algn="l"/>
                <a:tab pos="3591743" algn="l"/>
                <a:tab pos="4040908" algn="l"/>
                <a:tab pos="4490074" algn="l"/>
                <a:tab pos="4939241" algn="l"/>
                <a:tab pos="5388408" algn="l"/>
                <a:tab pos="5837573" algn="l"/>
                <a:tab pos="6286740" algn="l"/>
                <a:tab pos="6735905" algn="l"/>
                <a:tab pos="7185071" algn="l"/>
                <a:tab pos="7634238" algn="l"/>
                <a:tab pos="8083404" algn="l"/>
                <a:tab pos="8532570" algn="l"/>
                <a:tab pos="8981736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/>
          </p:nvPr>
        </p:nvSpPr>
        <p:spPr bwMode="auto">
          <a:xfrm>
            <a:off x="3852020" y="9431818"/>
            <a:ext cx="2940940" cy="49124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89980" tIns="46789" rIns="89980" bIns="46789" numCol="1" anchor="b" anchorCtr="0" compatLnSpc="1">
            <a:prstTxWarp prst="textNoShape">
              <a:avLst/>
            </a:prstTxWarp>
          </a:bodyPr>
          <a:lstStyle>
            <a:lvl1pPr algn="r">
              <a:buFont typeface="Times New Roman" pitchFamily="16" charset="0"/>
              <a:buNone/>
              <a:tabLst>
                <a:tab pos="0" algn="l"/>
                <a:tab pos="447578" algn="l"/>
                <a:tab pos="896747" algn="l"/>
                <a:tab pos="1345911" algn="l"/>
                <a:tab pos="1795078" algn="l"/>
                <a:tab pos="2244244" algn="l"/>
                <a:tab pos="2693410" algn="l"/>
                <a:tab pos="3142576" algn="l"/>
                <a:tab pos="3591743" algn="l"/>
                <a:tab pos="4040908" algn="l"/>
                <a:tab pos="4490074" algn="l"/>
                <a:tab pos="4939241" algn="l"/>
                <a:tab pos="5388408" algn="l"/>
                <a:tab pos="5837573" algn="l"/>
                <a:tab pos="6286740" algn="l"/>
                <a:tab pos="6735905" algn="l"/>
                <a:tab pos="7185071" algn="l"/>
                <a:tab pos="7634238" algn="l"/>
                <a:tab pos="8083404" algn="l"/>
                <a:tab pos="8532570" algn="l"/>
                <a:tab pos="8981736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fld id="{4BED95E4-D1FB-455F-8C67-46B64234BFF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49393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53D7412C-9B22-4AA8-8CF2-8F72B5741291}" type="slidenum">
              <a:rPr lang="es-ES" smtClean="0">
                <a:latin typeface="Times New Roman" pitchFamily="18" charset="0"/>
              </a:rPr>
              <a:pPr>
                <a:buFont typeface="Times New Roman" pitchFamily="18" charset="0"/>
                <a:buNone/>
              </a:pPr>
              <a:t>1</a:t>
            </a:fld>
            <a:endParaRPr lang="es-ES">
              <a:latin typeface="Times New Roman" pitchFamily="18" charset="0"/>
            </a:endParaRPr>
          </a:p>
        </p:txBody>
      </p:sp>
      <p:sp>
        <p:nvSpPr>
          <p:cNvPr id="20483" name="Text Box 1"/>
          <p:cNvSpPr txBox="1">
            <a:spLocks noChangeArrowheads="1"/>
          </p:cNvSpPr>
          <p:nvPr/>
        </p:nvSpPr>
        <p:spPr bwMode="auto">
          <a:xfrm>
            <a:off x="1132948" y="744619"/>
            <a:ext cx="4531783" cy="3723084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1420" tIns="45710" rIns="91420" bIns="45710" anchor="ctr"/>
          <a:lstStyle/>
          <a:p>
            <a:endParaRPr lang="es-ES"/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body"/>
          </p:nvPr>
        </p:nvSpPr>
        <p:spPr>
          <a:xfrm>
            <a:off x="906362" y="4715916"/>
            <a:ext cx="4981815" cy="4565950"/>
          </a:xfrm>
          <a:noFill/>
          <a:ln/>
        </p:spPr>
        <p:txBody>
          <a:bodyPr wrap="none"/>
          <a:lstStyle/>
          <a:p>
            <a:endParaRPr lang="es-ES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515DE7-809C-F6F0-CDFF-B3D65B1AE4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8709EF06-4BC8-6F17-3D43-6E8DB5FEA60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0FF9F161-EE10-D057-C2CA-E305F2718AE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E4BFAA6-A440-98A9-A7D5-56B5928F67AE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>
              <a:defRPr/>
            </a:pPr>
            <a:fld id="{4BED95E4-D1FB-455F-8C67-46B64234BFF6}" type="slidenum">
              <a:rPr lang="es-ES" smtClean="0"/>
              <a:pPr>
                <a:defRPr/>
              </a:pPr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26836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052BBA-0B89-2190-6F79-B5AC031510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23068013-7EC0-825E-07D3-0173BF718CD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EF6E9765-0113-2E0A-B494-8ED6B49C413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5025B07-913F-4162-45C5-F38FA290DC4B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>
              <a:defRPr/>
            </a:pPr>
            <a:fld id="{4BED95E4-D1FB-455F-8C67-46B64234BFF6}" type="slidenum">
              <a:rPr lang="es-ES" smtClean="0"/>
              <a:pPr>
                <a:defRPr/>
              </a:pPr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537171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A367B7-9E0A-20E7-7DCD-37C3DB1BEA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AE087F64-681F-84C4-0355-90152E39F92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58220BF7-6F7B-C86E-92B9-3019F8AF48F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DF9A5DF-FF02-F60B-3887-2AE342A9FF3F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>
              <a:defRPr/>
            </a:pPr>
            <a:fld id="{4BED95E4-D1FB-455F-8C67-46B64234BFF6}" type="slidenum">
              <a:rPr lang="es-ES" smtClean="0"/>
              <a:pPr>
                <a:defRPr/>
              </a:pPr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46021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B33278-E0F3-97B3-E40D-25FE27BE2F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98D37CD6-1DDA-4F3E-0EC9-86735C205AC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9C199538-579A-00AB-5695-49BC039E991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C7A7545-45EE-E549-F8D5-CD0AF7DCFA27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>
              <a:defRPr/>
            </a:pPr>
            <a:fld id="{4BED95E4-D1FB-455F-8C67-46B64234BFF6}" type="slidenum">
              <a:rPr lang="es-ES" smtClean="0"/>
              <a:pPr>
                <a:defRPr/>
              </a:pPr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614343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>
              <a:defRPr/>
            </a:pPr>
            <a:fld id="{4BED95E4-D1FB-455F-8C67-46B64234BFF6}" type="slidenum">
              <a:rPr lang="es-ES" smtClean="0"/>
              <a:pPr>
                <a:defRPr/>
              </a:pPr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38639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>
              <a:defRPr/>
            </a:pPr>
            <a:fld id="{4BED95E4-D1FB-455F-8C67-46B64234BFF6}" type="slidenum">
              <a:rPr lang="es-ES" smtClean="0"/>
              <a:pPr>
                <a:defRPr/>
              </a:pPr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42949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DF2F07-F038-479E-ABD6-E390364AAA04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9471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BECCA8-76BF-4224-90F7-E2E0EA2751AA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57406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1229DB-A295-4FB9-B022-AA4BC22C2523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23902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840CC6-120B-4452-9AEC-887F0DA56011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8243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163600-33DE-4D7A-86CB-B49C2F2E9222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55200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A47BDA-A863-48EF-A390-013C075D067A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35623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832238-7C2B-4667-BCD1-2E7B268F90D9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58059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BE92C5-D1B7-48DC-8A60-A5E229606A6F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0557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5C4429-90D7-4E69-B4E9-01E8504040E6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69115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B3ED00-98F5-45B3-8B8F-31DA718C6191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75469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9571D5-C2E6-4373-9544-8BC8ABA97925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6923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B4F205F-75B7-4864-9A6B-B355C1C73915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29520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68" r:id="rId1"/>
    <p:sldLayoutId id="2147484069" r:id="rId2"/>
    <p:sldLayoutId id="2147484070" r:id="rId3"/>
    <p:sldLayoutId id="2147484071" r:id="rId4"/>
    <p:sldLayoutId id="2147484072" r:id="rId5"/>
    <p:sldLayoutId id="2147484073" r:id="rId6"/>
    <p:sldLayoutId id="2147484074" r:id="rId7"/>
    <p:sldLayoutId id="2147484075" r:id="rId8"/>
    <p:sldLayoutId id="2147484076" r:id="rId9"/>
    <p:sldLayoutId id="2147484077" r:id="rId10"/>
    <p:sldLayoutId id="214748407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4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1"/>
          <p:cNvSpPr txBox="1">
            <a:spLocks noChangeArrowheads="1"/>
          </p:cNvSpPr>
          <p:nvPr/>
        </p:nvSpPr>
        <p:spPr bwMode="auto">
          <a:xfrm>
            <a:off x="571500" y="250422"/>
            <a:ext cx="8001000" cy="5572144"/>
          </a:xfrm>
          <a:prstGeom prst="rect">
            <a:avLst/>
          </a:prstGeom>
          <a:noFill/>
          <a:ln w="127000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s-MX" sz="4400" dirty="0">
              <a:solidFill>
                <a:srgbClr val="000000"/>
              </a:solidFill>
              <a:latin typeface="Lucida Sans Unicode" pitchFamily="34" charset="0"/>
              <a:cs typeface="Lucida Sans Unicode" pitchFamily="34" charset="0"/>
            </a:endParaRPr>
          </a:p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s-MX" sz="1200" dirty="0">
              <a:solidFill>
                <a:srgbClr val="000000"/>
              </a:solidFill>
              <a:latin typeface="Lucida Sans Unicode" pitchFamily="34" charset="0"/>
              <a:cs typeface="Lucida Sans Unicode" pitchFamily="34" charset="0"/>
            </a:endParaRPr>
          </a:p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s-AR" sz="2800" dirty="0"/>
          </a:p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AR" sz="2800" b="1" dirty="0"/>
              <a:t>Colegio de Arquitectos de la </a:t>
            </a:r>
          </a:p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AR" sz="2800" b="1" dirty="0"/>
              <a:t>Provincia de Santa Fe</a:t>
            </a:r>
          </a:p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s-AR" sz="2800" dirty="0">
              <a:solidFill>
                <a:schemeClr val="accent4">
                  <a:lumMod val="60000"/>
                  <a:lumOff val="40000"/>
                </a:schemeClr>
              </a:solidFill>
              <a:cs typeface="Times New Roman" panose="02020603050405020304" pitchFamily="18" charset="0"/>
            </a:endParaRPr>
          </a:p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AR" sz="20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AUDITORÍA DE ESTADOS CONTABLES</a:t>
            </a:r>
          </a:p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AR" sz="20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CORRESPONDIENTES AL EJERCICIO</a:t>
            </a:r>
          </a:p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AR" sz="20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FINALIZADO EL 30 DE JUNIO DE 2024</a:t>
            </a:r>
          </a:p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AR" sz="1800" dirty="0">
                <a:solidFill>
                  <a:schemeClr val="accent1">
                    <a:lumMod val="40000"/>
                    <a:lumOff val="6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(EN MONEDA CONSTANTE AL 30-06-2024</a:t>
            </a:r>
            <a:r>
              <a:rPr lang="es-AR" sz="1600" dirty="0">
                <a:solidFill>
                  <a:schemeClr val="accent4">
                    <a:lumMod val="60000"/>
                    <a:lumOff val="40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)</a:t>
            </a:r>
            <a:endParaRPr lang="es-MX" sz="4400" dirty="0">
              <a:solidFill>
                <a:schemeClr val="accent4">
                  <a:lumMod val="60000"/>
                  <a:lumOff val="40000"/>
                </a:schemeClr>
              </a:solidFill>
              <a:latin typeface="Lucida Sans Unicode" pitchFamily="34" charset="0"/>
              <a:cs typeface="Lucida Sans Unicode" pitchFamily="34" charset="0"/>
            </a:endParaRPr>
          </a:p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s-MX" sz="4400" dirty="0">
              <a:solidFill>
                <a:schemeClr val="accent4">
                  <a:lumMod val="60000"/>
                  <a:lumOff val="40000"/>
                </a:schemeClr>
              </a:solidFill>
              <a:latin typeface="Lucida Sans Unicode" pitchFamily="34" charset="0"/>
              <a:cs typeface="Lucida Sans Unicode" pitchFamily="34" charset="0"/>
            </a:endParaRPr>
          </a:p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s-MX" sz="4400" dirty="0">
              <a:solidFill>
                <a:srgbClr val="000000"/>
              </a:solidFill>
              <a:latin typeface="Lucida Sans Unicode" pitchFamily="34" charset="0"/>
              <a:cs typeface="Lucida Sans Unicode" pitchFamily="34" charset="0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85CB6BC6-B8A8-2B4E-5412-9F0DCDC392D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520" y="279766"/>
            <a:ext cx="2324424" cy="1314633"/>
          </a:xfrm>
          <a:prstGeom prst="rect">
            <a:avLst/>
          </a:prstGeom>
        </p:spPr>
      </p:pic>
      <p:pic>
        <p:nvPicPr>
          <p:cNvPr id="3" name="Imagen 2" descr="Imagen de la pantalla de un celular con texto&#10;&#10;Descripción generada automáticamente con confianza baja">
            <a:extLst>
              <a:ext uri="{FF2B5EF4-FFF2-40B4-BE49-F238E27FC236}">
                <a16:creationId xmlns:a16="http://schemas.microsoft.com/office/drawing/2014/main" id="{D3868E43-E6D2-E6AA-E786-4FD7034588D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126518"/>
            <a:ext cx="3312368" cy="1451716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4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4 Gráfico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3091376"/>
              </p:ext>
            </p:extLst>
          </p:nvPr>
        </p:nvGraphicFramePr>
        <p:xfrm>
          <a:off x="-137711" y="1822084"/>
          <a:ext cx="8788100" cy="46520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Rectangle 1">
            <a:extLst>
              <a:ext uri="{FF2B5EF4-FFF2-40B4-BE49-F238E27FC236}">
                <a16:creationId xmlns:a16="http://schemas.microsoft.com/office/drawing/2014/main" id="{F15BE0F4-2909-44B6-93EB-5A536DA1767A}"/>
              </a:ext>
            </a:extLst>
          </p:cNvPr>
          <p:cNvSpPr txBox="1">
            <a:spLocks noChangeArrowheads="1"/>
          </p:cNvSpPr>
          <p:nvPr/>
        </p:nvSpPr>
        <p:spPr>
          <a:xfrm>
            <a:off x="649333" y="285727"/>
            <a:ext cx="8001056" cy="739757"/>
          </a:xfrm>
          <a:prstGeom prst="rect">
            <a:avLst/>
          </a:prstGeom>
        </p:spPr>
        <p:txBody>
          <a:bodyPr vert="horz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defTabSz="914400" fontAlgn="auto">
              <a:spcAft>
                <a:spcPts val="0"/>
              </a:spcAft>
              <a:buClrTx/>
              <a:buSzTx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sz="2200" b="1" i="1" dirty="0">
                <a:solidFill>
                  <a:srgbClr val="072C62"/>
                </a:solidFill>
              </a:rPr>
              <a:t>Comparativo de Recursos 2024 Vs 2023</a:t>
            </a:r>
            <a:br>
              <a:rPr lang="es-ES" sz="2200" b="1" i="1" dirty="0">
                <a:solidFill>
                  <a:srgbClr val="072C62"/>
                </a:solidFill>
              </a:rPr>
            </a:br>
            <a:r>
              <a:rPr lang="es-ES" sz="2200" b="1" i="1" dirty="0">
                <a:solidFill>
                  <a:srgbClr val="072C62"/>
                </a:solidFill>
              </a:rPr>
              <a:t>Colegio de arquitectos de la Provincia de Santa Fe</a:t>
            </a:r>
          </a:p>
        </p:txBody>
      </p:sp>
      <p:sp>
        <p:nvSpPr>
          <p:cNvPr id="16" name="2 Flecha abajo">
            <a:extLst>
              <a:ext uri="{FF2B5EF4-FFF2-40B4-BE49-F238E27FC236}">
                <a16:creationId xmlns:a16="http://schemas.microsoft.com/office/drawing/2014/main" id="{AEE39EFE-EE9E-8963-9D09-21FB2FF57AB7}"/>
              </a:ext>
            </a:extLst>
          </p:cNvPr>
          <p:cNvSpPr/>
          <p:nvPr/>
        </p:nvSpPr>
        <p:spPr>
          <a:xfrm flipH="1">
            <a:off x="1858818" y="2251031"/>
            <a:ext cx="189734" cy="2308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7" name="16 CuadroTexto">
            <a:extLst>
              <a:ext uri="{FF2B5EF4-FFF2-40B4-BE49-F238E27FC236}">
                <a16:creationId xmlns:a16="http://schemas.microsoft.com/office/drawing/2014/main" id="{A3759B11-2D6A-D97A-9BA9-18BB71B251FA}"/>
              </a:ext>
            </a:extLst>
          </p:cNvPr>
          <p:cNvSpPr txBox="1"/>
          <p:nvPr/>
        </p:nvSpPr>
        <p:spPr>
          <a:xfrm>
            <a:off x="2048552" y="2204864"/>
            <a:ext cx="8094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b="1" dirty="0">
                <a:solidFill>
                  <a:schemeClr val="tx1"/>
                </a:solidFill>
                <a:latin typeface="+mn-lt"/>
              </a:rPr>
              <a:t>-</a:t>
            </a:r>
            <a:r>
              <a:rPr lang="es-AR" sz="1200" b="1" dirty="0">
                <a:solidFill>
                  <a:srgbClr val="072C62"/>
                </a:solidFill>
                <a:latin typeface="+mn-lt"/>
              </a:rPr>
              <a:t>7,3</a:t>
            </a:r>
            <a:r>
              <a:rPr lang="es-AR" sz="1200" b="1" dirty="0">
                <a:solidFill>
                  <a:schemeClr val="tx1"/>
                </a:solidFill>
                <a:latin typeface="+mn-lt"/>
              </a:rPr>
              <a:t> %</a:t>
            </a:r>
          </a:p>
        </p:txBody>
      </p:sp>
      <p:sp>
        <p:nvSpPr>
          <p:cNvPr id="18" name="2 Flecha abajo">
            <a:extLst>
              <a:ext uri="{FF2B5EF4-FFF2-40B4-BE49-F238E27FC236}">
                <a16:creationId xmlns:a16="http://schemas.microsoft.com/office/drawing/2014/main" id="{AEE39EFE-EE9E-8963-9D09-21FB2FF57AB7}"/>
              </a:ext>
            </a:extLst>
          </p:cNvPr>
          <p:cNvSpPr/>
          <p:nvPr/>
        </p:nvSpPr>
        <p:spPr>
          <a:xfrm flipH="1">
            <a:off x="3386102" y="3878476"/>
            <a:ext cx="189734" cy="2308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9" name="18 CuadroTexto">
            <a:extLst>
              <a:ext uri="{FF2B5EF4-FFF2-40B4-BE49-F238E27FC236}">
                <a16:creationId xmlns:a16="http://schemas.microsoft.com/office/drawing/2014/main" id="{A3759B11-2D6A-D97A-9BA9-18BB71B251FA}"/>
              </a:ext>
            </a:extLst>
          </p:cNvPr>
          <p:cNvSpPr txBox="1"/>
          <p:nvPr/>
        </p:nvSpPr>
        <p:spPr>
          <a:xfrm>
            <a:off x="3575836" y="3832309"/>
            <a:ext cx="8094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b="1" dirty="0">
                <a:solidFill>
                  <a:schemeClr val="tx1"/>
                </a:solidFill>
                <a:latin typeface="+mn-lt"/>
              </a:rPr>
              <a:t>-</a:t>
            </a:r>
            <a:r>
              <a:rPr lang="es-AR" sz="1200" b="1" dirty="0">
                <a:solidFill>
                  <a:srgbClr val="072C62"/>
                </a:solidFill>
                <a:latin typeface="+mn-lt"/>
              </a:rPr>
              <a:t>6,7</a:t>
            </a:r>
            <a:r>
              <a:rPr lang="es-AR" sz="1200" b="1" dirty="0">
                <a:solidFill>
                  <a:schemeClr val="tx1"/>
                </a:solidFill>
                <a:latin typeface="+mn-lt"/>
              </a:rPr>
              <a:t> %</a:t>
            </a:r>
          </a:p>
        </p:txBody>
      </p:sp>
      <p:sp>
        <p:nvSpPr>
          <p:cNvPr id="20" name="2 Flecha abajo">
            <a:extLst>
              <a:ext uri="{FF2B5EF4-FFF2-40B4-BE49-F238E27FC236}">
                <a16:creationId xmlns:a16="http://schemas.microsoft.com/office/drawing/2014/main" id="{AEE39EFE-EE9E-8963-9D09-21FB2FF57AB7}"/>
              </a:ext>
            </a:extLst>
          </p:cNvPr>
          <p:cNvSpPr/>
          <p:nvPr/>
        </p:nvSpPr>
        <p:spPr>
          <a:xfrm flipH="1">
            <a:off x="4954804" y="4206911"/>
            <a:ext cx="189734" cy="2308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1" name="20 CuadroTexto">
            <a:extLst>
              <a:ext uri="{FF2B5EF4-FFF2-40B4-BE49-F238E27FC236}">
                <a16:creationId xmlns:a16="http://schemas.microsoft.com/office/drawing/2014/main" id="{A3759B11-2D6A-D97A-9BA9-18BB71B251FA}"/>
              </a:ext>
            </a:extLst>
          </p:cNvPr>
          <p:cNvSpPr txBox="1"/>
          <p:nvPr/>
        </p:nvSpPr>
        <p:spPr>
          <a:xfrm>
            <a:off x="5135675" y="4183828"/>
            <a:ext cx="8094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b="1" dirty="0">
                <a:solidFill>
                  <a:schemeClr val="tx1"/>
                </a:solidFill>
                <a:latin typeface="+mn-lt"/>
              </a:rPr>
              <a:t>-</a:t>
            </a:r>
            <a:r>
              <a:rPr lang="es-AR" sz="1200" b="1" dirty="0">
                <a:solidFill>
                  <a:srgbClr val="072C62"/>
                </a:solidFill>
                <a:latin typeface="+mn-lt"/>
              </a:rPr>
              <a:t>5,5</a:t>
            </a:r>
            <a:r>
              <a:rPr lang="es-AR" sz="1200" b="1" dirty="0">
                <a:solidFill>
                  <a:schemeClr val="tx1"/>
                </a:solidFill>
                <a:latin typeface="+mn-lt"/>
              </a:rPr>
              <a:t> %</a:t>
            </a:r>
          </a:p>
        </p:txBody>
      </p:sp>
      <p:sp>
        <p:nvSpPr>
          <p:cNvPr id="25" name="24 CuadroTexto">
            <a:extLst>
              <a:ext uri="{FF2B5EF4-FFF2-40B4-BE49-F238E27FC236}">
                <a16:creationId xmlns:a16="http://schemas.microsoft.com/office/drawing/2014/main" id="{A3759B11-2D6A-D97A-9BA9-18BB71B251FA}"/>
              </a:ext>
            </a:extLst>
          </p:cNvPr>
          <p:cNvSpPr txBox="1"/>
          <p:nvPr/>
        </p:nvSpPr>
        <p:spPr>
          <a:xfrm>
            <a:off x="6759972" y="4160744"/>
            <a:ext cx="8094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b="1" dirty="0">
                <a:solidFill>
                  <a:schemeClr val="tx1"/>
                </a:solidFill>
                <a:latin typeface="+mn-lt"/>
              </a:rPr>
              <a:t>-38</a:t>
            </a:r>
            <a:r>
              <a:rPr lang="es-AR" sz="1200" b="1" dirty="0">
                <a:solidFill>
                  <a:srgbClr val="072C62"/>
                </a:solidFill>
                <a:latin typeface="+mn-lt"/>
              </a:rPr>
              <a:t>,4</a:t>
            </a:r>
            <a:r>
              <a:rPr lang="es-AR" sz="1200" b="1" dirty="0">
                <a:solidFill>
                  <a:schemeClr val="tx1"/>
                </a:solidFill>
                <a:latin typeface="+mn-lt"/>
              </a:rPr>
              <a:t> %</a:t>
            </a:r>
          </a:p>
        </p:txBody>
      </p:sp>
      <p:sp>
        <p:nvSpPr>
          <p:cNvPr id="3" name="2 Flecha abajo">
            <a:extLst>
              <a:ext uri="{FF2B5EF4-FFF2-40B4-BE49-F238E27FC236}">
                <a16:creationId xmlns:a16="http://schemas.microsoft.com/office/drawing/2014/main" id="{820B3A9E-748A-ADEC-A65E-2EE2AC9D836A}"/>
              </a:ext>
            </a:extLst>
          </p:cNvPr>
          <p:cNvSpPr/>
          <p:nvPr/>
        </p:nvSpPr>
        <p:spPr>
          <a:xfrm flipH="1">
            <a:off x="6550891" y="4193592"/>
            <a:ext cx="189734" cy="2308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685266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4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áfico 1">
            <a:extLst>
              <a:ext uri="{FF2B5EF4-FFF2-40B4-BE49-F238E27FC236}">
                <a16:creationId xmlns:a16="http://schemas.microsoft.com/office/drawing/2014/main" id="{00000000-0008-0000-0000-00000D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36003314"/>
              </p:ext>
            </p:extLst>
          </p:nvPr>
        </p:nvGraphicFramePr>
        <p:xfrm>
          <a:off x="207566" y="1556792"/>
          <a:ext cx="8436400" cy="47277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Rectangle 1">
            <a:extLst>
              <a:ext uri="{FF2B5EF4-FFF2-40B4-BE49-F238E27FC236}">
                <a16:creationId xmlns:a16="http://schemas.microsoft.com/office/drawing/2014/main" id="{F15BE0F4-2909-44B6-93EB-5A536DA1767A}"/>
              </a:ext>
            </a:extLst>
          </p:cNvPr>
          <p:cNvSpPr txBox="1">
            <a:spLocks noChangeArrowheads="1"/>
          </p:cNvSpPr>
          <p:nvPr/>
        </p:nvSpPr>
        <p:spPr>
          <a:xfrm>
            <a:off x="642910" y="285728"/>
            <a:ext cx="8001056" cy="739757"/>
          </a:xfrm>
          <a:prstGeom prst="rect">
            <a:avLst/>
          </a:prstGeom>
        </p:spPr>
        <p:txBody>
          <a:bodyPr vert="horz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defTabSz="914400" fontAlgn="auto">
              <a:spcAft>
                <a:spcPts val="0"/>
              </a:spcAft>
              <a:buClrTx/>
              <a:buSzTx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sz="2200" b="1" i="1" dirty="0">
                <a:solidFill>
                  <a:srgbClr val="072C62"/>
                </a:solidFill>
              </a:rPr>
              <a:t>Evolución Incremento Nro. Base vs inflación</a:t>
            </a:r>
            <a:br>
              <a:rPr lang="es-ES" sz="2200" b="1" i="1" dirty="0">
                <a:solidFill>
                  <a:srgbClr val="072C62"/>
                </a:solidFill>
              </a:rPr>
            </a:br>
            <a:r>
              <a:rPr lang="es-ES" sz="2200" b="1" i="1" dirty="0">
                <a:solidFill>
                  <a:srgbClr val="072C62"/>
                </a:solidFill>
              </a:rPr>
              <a:t>Colegio de arquitectos de la Provincia de Santa Fe</a:t>
            </a:r>
          </a:p>
        </p:txBody>
      </p:sp>
      <p:sp>
        <p:nvSpPr>
          <p:cNvPr id="16" name="Rectangle 1">
            <a:extLst>
              <a:ext uri="{FF2B5EF4-FFF2-40B4-BE49-F238E27FC236}">
                <a16:creationId xmlns:a16="http://schemas.microsoft.com/office/drawing/2014/main" id="{820D5A2C-DCE0-571C-0739-CD6A99E864D8}"/>
              </a:ext>
            </a:extLst>
          </p:cNvPr>
          <p:cNvSpPr/>
          <p:nvPr/>
        </p:nvSpPr>
        <p:spPr>
          <a:xfrm>
            <a:off x="2915816" y="4690909"/>
            <a:ext cx="919614" cy="29395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AR" sz="1600" dirty="0"/>
              <a:t>105.840</a:t>
            </a:r>
            <a:endParaRPr lang="es-AR" dirty="0"/>
          </a:p>
        </p:txBody>
      </p:sp>
      <p:sp>
        <p:nvSpPr>
          <p:cNvPr id="17" name="Rectangle 1">
            <a:extLst>
              <a:ext uri="{FF2B5EF4-FFF2-40B4-BE49-F238E27FC236}">
                <a16:creationId xmlns:a16="http://schemas.microsoft.com/office/drawing/2014/main" id="{820D5A2C-DCE0-571C-0739-CD6A99E864D8}"/>
              </a:ext>
            </a:extLst>
          </p:cNvPr>
          <p:cNvSpPr/>
          <p:nvPr/>
        </p:nvSpPr>
        <p:spPr>
          <a:xfrm>
            <a:off x="7222127" y="2509506"/>
            <a:ext cx="919614" cy="29395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sz="1600" dirty="0"/>
              <a:t>4</a:t>
            </a:r>
            <a:r>
              <a:rPr lang="es-AR" sz="1600" dirty="0"/>
              <a:t>97.871</a:t>
            </a:r>
            <a:endParaRPr lang="es-AR" dirty="0"/>
          </a:p>
        </p:txBody>
      </p:sp>
      <p:sp>
        <p:nvSpPr>
          <p:cNvPr id="18" name="Rectangle 1">
            <a:extLst>
              <a:ext uri="{FF2B5EF4-FFF2-40B4-BE49-F238E27FC236}">
                <a16:creationId xmlns:a16="http://schemas.microsoft.com/office/drawing/2014/main" id="{820D5A2C-DCE0-571C-0739-CD6A99E864D8}"/>
              </a:ext>
            </a:extLst>
          </p:cNvPr>
          <p:cNvSpPr/>
          <p:nvPr/>
        </p:nvSpPr>
        <p:spPr>
          <a:xfrm>
            <a:off x="1619672" y="5007249"/>
            <a:ext cx="919614" cy="29395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AR" sz="1600" dirty="0"/>
              <a:t>75.600</a:t>
            </a:r>
            <a:endParaRPr lang="es-AR" dirty="0"/>
          </a:p>
        </p:txBody>
      </p:sp>
      <p:sp>
        <p:nvSpPr>
          <p:cNvPr id="19" name="Rectangle 1">
            <a:extLst>
              <a:ext uri="{FF2B5EF4-FFF2-40B4-BE49-F238E27FC236}">
                <a16:creationId xmlns:a16="http://schemas.microsoft.com/office/drawing/2014/main" id="{C8D79E58-549E-4054-5866-582EEA97EAFC}"/>
              </a:ext>
            </a:extLst>
          </p:cNvPr>
          <p:cNvSpPr/>
          <p:nvPr/>
        </p:nvSpPr>
        <p:spPr>
          <a:xfrm>
            <a:off x="4112193" y="4293096"/>
            <a:ext cx="919614" cy="29395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sz="1600" dirty="0"/>
              <a:t>1</a:t>
            </a:r>
            <a:r>
              <a:rPr lang="es-AR" sz="1600" dirty="0"/>
              <a:t>48.176</a:t>
            </a:r>
            <a:endParaRPr lang="es-AR" dirty="0"/>
          </a:p>
        </p:txBody>
      </p:sp>
      <p:sp>
        <p:nvSpPr>
          <p:cNvPr id="22" name="CuadroTexto 1">
            <a:extLst>
              <a:ext uri="{FF2B5EF4-FFF2-40B4-BE49-F238E27FC236}">
                <a16:creationId xmlns:a16="http://schemas.microsoft.com/office/drawing/2014/main" id="{D417BD87-F00C-ACBE-69C9-8F26CA835A6A}"/>
              </a:ext>
            </a:extLst>
          </p:cNvPr>
          <p:cNvSpPr txBox="1"/>
          <p:nvPr/>
        </p:nvSpPr>
        <p:spPr>
          <a:xfrm>
            <a:off x="6732240" y="990709"/>
            <a:ext cx="2305139" cy="73866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AR" sz="1400" u="sng" dirty="0">
                <a:solidFill>
                  <a:srgbClr val="072C62"/>
                </a:solidFill>
              </a:rPr>
              <a:t>Variación anual 2023-2024</a:t>
            </a:r>
          </a:p>
          <a:p>
            <a:r>
              <a:rPr lang="es-AR" sz="1400" dirty="0">
                <a:solidFill>
                  <a:srgbClr val="072C62"/>
                </a:solidFill>
              </a:rPr>
              <a:t>IPC 2024:</a:t>
            </a:r>
            <a:r>
              <a:rPr lang="es-AR" sz="1400" dirty="0">
                <a:solidFill>
                  <a:srgbClr val="FF0000"/>
                </a:solidFill>
              </a:rPr>
              <a:t> </a:t>
            </a:r>
            <a:r>
              <a:rPr lang="es-AR" sz="1400" dirty="0">
                <a:solidFill>
                  <a:schemeClr val="tx1"/>
                </a:solidFill>
              </a:rPr>
              <a:t>271,53</a:t>
            </a:r>
            <a:r>
              <a:rPr lang="es-AR" sz="1400" dirty="0">
                <a:solidFill>
                  <a:srgbClr val="072C62"/>
                </a:solidFill>
              </a:rPr>
              <a:t>%</a:t>
            </a:r>
          </a:p>
          <a:p>
            <a:r>
              <a:rPr lang="es-AR" sz="1400" dirty="0">
                <a:solidFill>
                  <a:srgbClr val="072C62"/>
                </a:solidFill>
              </a:rPr>
              <a:t>Numero Base: 370,4 %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56CC6005-C5FF-403D-7C13-D9DDBAE6FC1F}"/>
              </a:ext>
            </a:extLst>
          </p:cNvPr>
          <p:cNvSpPr/>
          <p:nvPr/>
        </p:nvSpPr>
        <p:spPr>
          <a:xfrm>
            <a:off x="505024" y="5154228"/>
            <a:ext cx="919614" cy="29395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AR" sz="1600" dirty="0"/>
              <a:t>47.250</a:t>
            </a:r>
            <a:endParaRPr lang="es-AR" dirty="0"/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CAA87F91-0FAA-ED61-EE68-A6CACD64794D}"/>
              </a:ext>
            </a:extLst>
          </p:cNvPr>
          <p:cNvSpPr/>
          <p:nvPr/>
        </p:nvSpPr>
        <p:spPr>
          <a:xfrm>
            <a:off x="5148064" y="3860486"/>
            <a:ext cx="919614" cy="29395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sz="1600" dirty="0"/>
              <a:t>237</a:t>
            </a:r>
            <a:r>
              <a:rPr lang="es-AR" sz="1600" dirty="0"/>
              <a:t>.082</a:t>
            </a:r>
            <a:endParaRPr lang="es-AR" dirty="0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3B6A53A6-85F1-6302-85C3-E845E3BF5556}"/>
              </a:ext>
            </a:extLst>
          </p:cNvPr>
          <p:cNvSpPr/>
          <p:nvPr/>
        </p:nvSpPr>
        <p:spPr>
          <a:xfrm>
            <a:off x="5868144" y="3009127"/>
            <a:ext cx="919614" cy="29395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sz="1600"/>
              <a:t>355.622</a:t>
            </a:r>
            <a:endParaRPr lang="es-AR" dirty="0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2062BAE5-6B22-3F5A-DF38-6A8A741E4783}"/>
              </a:ext>
            </a:extLst>
          </p:cNvPr>
          <p:cNvSpPr/>
          <p:nvPr/>
        </p:nvSpPr>
        <p:spPr>
          <a:xfrm>
            <a:off x="500034" y="4587055"/>
            <a:ext cx="831606" cy="42019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AR" sz="1200" i="1" dirty="0"/>
              <a:t>110.696 </a:t>
            </a:r>
          </a:p>
          <a:p>
            <a:pPr algn="ctr"/>
            <a:r>
              <a:rPr lang="es-AR" sz="1200" i="1" dirty="0"/>
              <a:t>$ m2</a:t>
            </a:r>
          </a:p>
          <a:p>
            <a:pPr algn="ctr"/>
            <a:endParaRPr lang="es-AR" sz="1600" dirty="0"/>
          </a:p>
          <a:p>
            <a:pPr algn="ctr"/>
            <a:endParaRPr lang="es-AR" sz="1600" dirty="0"/>
          </a:p>
        </p:txBody>
      </p:sp>
      <p:sp>
        <p:nvSpPr>
          <p:cNvPr id="13" name="Rectangle 1">
            <a:extLst>
              <a:ext uri="{FF2B5EF4-FFF2-40B4-BE49-F238E27FC236}">
                <a16:creationId xmlns:a16="http://schemas.microsoft.com/office/drawing/2014/main" id="{63B855A0-81BD-DB63-E270-04B593FA4005}"/>
              </a:ext>
            </a:extLst>
          </p:cNvPr>
          <p:cNvSpPr/>
          <p:nvPr/>
        </p:nvSpPr>
        <p:spPr>
          <a:xfrm>
            <a:off x="7222127" y="2012598"/>
            <a:ext cx="831606" cy="42019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AR" sz="1200" i="1" dirty="0"/>
              <a:t>767.440 </a:t>
            </a:r>
          </a:p>
          <a:p>
            <a:pPr algn="ctr"/>
            <a:r>
              <a:rPr lang="es-AR" sz="1200" i="1" dirty="0"/>
              <a:t>$ m2</a:t>
            </a:r>
          </a:p>
          <a:p>
            <a:pPr algn="ctr"/>
            <a:endParaRPr lang="es-AR" sz="1600" dirty="0"/>
          </a:p>
          <a:p>
            <a:pPr algn="ctr"/>
            <a:endParaRPr lang="es-AR" sz="1600" dirty="0"/>
          </a:p>
        </p:txBody>
      </p:sp>
    </p:spTree>
    <p:extLst>
      <p:ext uri="{BB962C8B-B14F-4D97-AF65-F5344CB8AC3E}">
        <p14:creationId xmlns:p14="http://schemas.microsoft.com/office/powerpoint/2010/main" val="19783754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4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>
            <a:extLst>
              <a:ext uri="{FF2B5EF4-FFF2-40B4-BE49-F238E27FC236}">
                <a16:creationId xmlns:a16="http://schemas.microsoft.com/office/drawing/2014/main" id="{7907CBD2-2F4B-4A8B-A824-F77E6B0BC2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88640"/>
            <a:ext cx="8686800" cy="841248"/>
          </a:xfrm>
        </p:spPr>
        <p:txBody>
          <a:bodyPr>
            <a:normAutofit/>
          </a:bodyPr>
          <a:lstStyle/>
          <a:p>
            <a:pPr algn="ctr"/>
            <a:r>
              <a:rPr lang="es-ES" sz="2200" b="1" i="1" dirty="0">
                <a:solidFill>
                  <a:srgbClr val="072C62"/>
                </a:solidFill>
              </a:rPr>
              <a:t>Estructura de gastos de funcionamiento 2024</a:t>
            </a:r>
            <a:br>
              <a:rPr lang="es-ES" sz="2200" b="1" i="1" dirty="0">
                <a:solidFill>
                  <a:srgbClr val="072C62"/>
                </a:solidFill>
              </a:rPr>
            </a:br>
            <a:r>
              <a:rPr lang="es-ES" sz="2200" b="1" i="1" dirty="0">
                <a:solidFill>
                  <a:srgbClr val="072C62"/>
                </a:solidFill>
              </a:rPr>
              <a:t>Colegio de arquitectos de la Provincia de Santa Fe</a:t>
            </a:r>
            <a:endParaRPr lang="es-AR" sz="2200" dirty="0">
              <a:solidFill>
                <a:srgbClr val="072C62"/>
              </a:solidFill>
            </a:endParaRPr>
          </a:p>
        </p:txBody>
      </p:sp>
      <p:sp>
        <p:nvSpPr>
          <p:cNvPr id="3" name="6 CuadroTexto">
            <a:extLst>
              <a:ext uri="{FF2B5EF4-FFF2-40B4-BE49-F238E27FC236}">
                <a16:creationId xmlns:a16="http://schemas.microsoft.com/office/drawing/2014/main" id="{BACBADB4-0C05-E260-7ECF-D85423C7E8C2}"/>
              </a:ext>
            </a:extLst>
          </p:cNvPr>
          <p:cNvSpPr txBox="1"/>
          <p:nvPr/>
        </p:nvSpPr>
        <p:spPr>
          <a:xfrm>
            <a:off x="184301" y="1066832"/>
            <a:ext cx="3595611" cy="47705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sz="2000" b="1" dirty="0">
                <a:solidFill>
                  <a:srgbClr val="072C62"/>
                </a:solidFill>
                <a:latin typeface="Calibri" pitchFamily="34" charset="0"/>
                <a:cs typeface="Calibri" pitchFamily="34" charset="0"/>
              </a:rPr>
              <a:t>Gastos Totales: $  2.400.482.341</a:t>
            </a:r>
          </a:p>
          <a:p>
            <a:endParaRPr lang="es-MX" sz="500" dirty="0">
              <a:solidFill>
                <a:srgbClr val="072C62"/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2" name="10 Gráfico">
            <a:extLst>
              <a:ext uri="{FF2B5EF4-FFF2-40B4-BE49-F238E27FC236}">
                <a16:creationId xmlns:a16="http://schemas.microsoft.com/office/drawing/2014/main" id="{00000000-0008-0000-0000-00000B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22927670"/>
              </p:ext>
            </p:extLst>
          </p:nvPr>
        </p:nvGraphicFramePr>
        <p:xfrm>
          <a:off x="539552" y="1343363"/>
          <a:ext cx="7779125" cy="53259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556322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4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F15BE0F4-2909-44B6-93EB-5A536DA1767A}"/>
              </a:ext>
            </a:extLst>
          </p:cNvPr>
          <p:cNvSpPr txBox="1">
            <a:spLocks noChangeArrowheads="1"/>
          </p:cNvSpPr>
          <p:nvPr/>
        </p:nvSpPr>
        <p:spPr>
          <a:xfrm>
            <a:off x="642910" y="285728"/>
            <a:ext cx="8001056" cy="739757"/>
          </a:xfrm>
          <a:prstGeom prst="rect">
            <a:avLst/>
          </a:prstGeom>
        </p:spPr>
        <p:txBody>
          <a:bodyPr vert="horz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defTabSz="914400" fontAlgn="auto">
              <a:spcAft>
                <a:spcPts val="0"/>
              </a:spcAft>
              <a:buClrTx/>
              <a:buSzTx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sz="2200" b="1" i="1" dirty="0">
                <a:solidFill>
                  <a:srgbClr val="072C62"/>
                </a:solidFill>
              </a:rPr>
              <a:t>Comparativo de Gastos de funcionamiento  2024 Vs 2023</a:t>
            </a:r>
            <a:br>
              <a:rPr lang="es-ES" sz="2200" b="1" i="1" dirty="0">
                <a:solidFill>
                  <a:srgbClr val="072C62"/>
                </a:solidFill>
              </a:rPr>
            </a:br>
            <a:r>
              <a:rPr lang="es-ES" sz="2200" b="1" i="1" dirty="0">
                <a:solidFill>
                  <a:srgbClr val="072C62"/>
                </a:solidFill>
              </a:rPr>
              <a:t>Colegio de arquitectos de la Provincia de Santa Fe</a:t>
            </a:r>
          </a:p>
        </p:txBody>
      </p:sp>
      <p:sp>
        <p:nvSpPr>
          <p:cNvPr id="22" name="9 Flecha abajo">
            <a:extLst>
              <a:ext uri="{FF2B5EF4-FFF2-40B4-BE49-F238E27FC236}">
                <a16:creationId xmlns:a16="http://schemas.microsoft.com/office/drawing/2014/main" id="{B69606A0-7544-20D4-1B10-554FCD8460C5}"/>
              </a:ext>
            </a:extLst>
          </p:cNvPr>
          <p:cNvSpPr/>
          <p:nvPr/>
        </p:nvSpPr>
        <p:spPr>
          <a:xfrm flipH="1">
            <a:off x="2422641" y="3475167"/>
            <a:ext cx="189734" cy="2308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AR"/>
          </a:p>
        </p:txBody>
      </p:sp>
      <p:sp>
        <p:nvSpPr>
          <p:cNvPr id="10" name="9 Flecha abajo">
            <a:extLst>
              <a:ext uri="{FF2B5EF4-FFF2-40B4-BE49-F238E27FC236}">
                <a16:creationId xmlns:a16="http://schemas.microsoft.com/office/drawing/2014/main" id="{B69606A0-7544-20D4-1B10-554FCD8460C5}"/>
              </a:ext>
            </a:extLst>
          </p:cNvPr>
          <p:cNvSpPr/>
          <p:nvPr/>
        </p:nvSpPr>
        <p:spPr>
          <a:xfrm rot="10800000" flipH="1">
            <a:off x="4604936" y="4131969"/>
            <a:ext cx="189734" cy="2308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AR"/>
          </a:p>
        </p:txBody>
      </p:sp>
      <p:sp>
        <p:nvSpPr>
          <p:cNvPr id="2" name="1 CuadroTexto"/>
          <p:cNvSpPr txBox="1"/>
          <p:nvPr/>
        </p:nvSpPr>
        <p:spPr>
          <a:xfrm>
            <a:off x="1578177" y="1969666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b="1" dirty="0">
                <a:solidFill>
                  <a:schemeClr val="tx1"/>
                </a:solidFill>
                <a:latin typeface="+mn-lt"/>
              </a:rPr>
              <a:t>5,9 %</a:t>
            </a:r>
          </a:p>
        </p:txBody>
      </p:sp>
      <p:sp>
        <p:nvSpPr>
          <p:cNvPr id="15" name="14 CuadroTexto"/>
          <p:cNvSpPr txBox="1"/>
          <p:nvPr/>
        </p:nvSpPr>
        <p:spPr>
          <a:xfrm>
            <a:off x="2612375" y="3429000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b="1" dirty="0">
                <a:solidFill>
                  <a:schemeClr val="tx1"/>
                </a:solidFill>
                <a:latin typeface="+mn-lt"/>
              </a:rPr>
              <a:t>4,4 %</a:t>
            </a:r>
          </a:p>
        </p:txBody>
      </p:sp>
      <p:sp>
        <p:nvSpPr>
          <p:cNvPr id="16" name="15 CuadroTexto"/>
          <p:cNvSpPr txBox="1"/>
          <p:nvPr/>
        </p:nvSpPr>
        <p:spPr>
          <a:xfrm>
            <a:off x="7060437" y="3175084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b="1" dirty="0">
                <a:solidFill>
                  <a:schemeClr val="tx1"/>
                </a:solidFill>
                <a:latin typeface="+mn-lt"/>
              </a:rPr>
              <a:t>28%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4832536" y="4150087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b="1" dirty="0">
                <a:solidFill>
                  <a:schemeClr val="tx1"/>
                </a:solidFill>
                <a:latin typeface="+mn-lt"/>
              </a:rPr>
              <a:t>16,3 %</a:t>
            </a:r>
          </a:p>
        </p:txBody>
      </p:sp>
      <p:sp>
        <p:nvSpPr>
          <p:cNvPr id="23" name="22 CuadroTexto"/>
          <p:cNvSpPr txBox="1"/>
          <p:nvPr/>
        </p:nvSpPr>
        <p:spPr>
          <a:xfrm>
            <a:off x="6007241" y="4427086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b="1" dirty="0">
                <a:solidFill>
                  <a:schemeClr val="tx1"/>
                </a:solidFill>
                <a:latin typeface="+mn-lt"/>
              </a:rPr>
              <a:t>100 %</a:t>
            </a:r>
          </a:p>
        </p:txBody>
      </p:sp>
      <p:graphicFrame>
        <p:nvGraphicFramePr>
          <p:cNvPr id="3" name="4 Gráfico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1530865"/>
              </p:ext>
            </p:extLst>
          </p:nvPr>
        </p:nvGraphicFramePr>
        <p:xfrm>
          <a:off x="-177460" y="1812876"/>
          <a:ext cx="8850854" cy="48690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9 Flecha abajo">
            <a:extLst>
              <a:ext uri="{FF2B5EF4-FFF2-40B4-BE49-F238E27FC236}">
                <a16:creationId xmlns:a16="http://schemas.microsoft.com/office/drawing/2014/main" id="{4211EF75-6E09-1D68-91A0-347C6BAF987B}"/>
              </a:ext>
            </a:extLst>
          </p:cNvPr>
          <p:cNvSpPr/>
          <p:nvPr/>
        </p:nvSpPr>
        <p:spPr>
          <a:xfrm flipH="1">
            <a:off x="1388443" y="2038744"/>
            <a:ext cx="189734" cy="2308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AR"/>
          </a:p>
        </p:txBody>
      </p:sp>
      <p:sp>
        <p:nvSpPr>
          <p:cNvPr id="6" name="9 Flecha abajo">
            <a:extLst>
              <a:ext uri="{FF2B5EF4-FFF2-40B4-BE49-F238E27FC236}">
                <a16:creationId xmlns:a16="http://schemas.microsoft.com/office/drawing/2014/main" id="{7A7202AC-AD2A-47EB-6940-255609AEF828}"/>
              </a:ext>
            </a:extLst>
          </p:cNvPr>
          <p:cNvSpPr/>
          <p:nvPr/>
        </p:nvSpPr>
        <p:spPr>
          <a:xfrm flipH="1">
            <a:off x="6870703" y="3198168"/>
            <a:ext cx="189734" cy="2308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AR"/>
          </a:p>
        </p:txBody>
      </p:sp>
      <p:sp>
        <p:nvSpPr>
          <p:cNvPr id="7" name="9 Flecha abajo">
            <a:extLst>
              <a:ext uri="{FF2B5EF4-FFF2-40B4-BE49-F238E27FC236}">
                <a16:creationId xmlns:a16="http://schemas.microsoft.com/office/drawing/2014/main" id="{E4C925D0-8DFC-5387-D622-72DB3FF62BB0}"/>
              </a:ext>
            </a:extLst>
          </p:cNvPr>
          <p:cNvSpPr/>
          <p:nvPr/>
        </p:nvSpPr>
        <p:spPr>
          <a:xfrm flipH="1">
            <a:off x="5817507" y="4473253"/>
            <a:ext cx="189734" cy="2308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AR"/>
          </a:p>
        </p:txBody>
      </p:sp>
      <p:sp>
        <p:nvSpPr>
          <p:cNvPr id="13" name="16 CuadroTexto">
            <a:extLst>
              <a:ext uri="{FF2B5EF4-FFF2-40B4-BE49-F238E27FC236}">
                <a16:creationId xmlns:a16="http://schemas.microsoft.com/office/drawing/2014/main" id="{9595D873-09CE-2B2A-0681-1320FA872F27}"/>
              </a:ext>
            </a:extLst>
          </p:cNvPr>
          <p:cNvSpPr txBox="1"/>
          <p:nvPr/>
        </p:nvSpPr>
        <p:spPr>
          <a:xfrm>
            <a:off x="3668835" y="3937094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b="1" dirty="0">
                <a:solidFill>
                  <a:schemeClr val="tx1"/>
                </a:solidFill>
                <a:latin typeface="+mn-lt"/>
              </a:rPr>
              <a:t>23,4 %</a:t>
            </a:r>
          </a:p>
        </p:txBody>
      </p:sp>
      <p:sp>
        <p:nvSpPr>
          <p:cNvPr id="14" name="9 Flecha abajo">
            <a:extLst>
              <a:ext uri="{FF2B5EF4-FFF2-40B4-BE49-F238E27FC236}">
                <a16:creationId xmlns:a16="http://schemas.microsoft.com/office/drawing/2014/main" id="{B567A8F9-3BFF-D106-BD62-3D4FE89FD2AA}"/>
              </a:ext>
            </a:extLst>
          </p:cNvPr>
          <p:cNvSpPr/>
          <p:nvPr/>
        </p:nvSpPr>
        <p:spPr>
          <a:xfrm flipH="1">
            <a:off x="3479101" y="3989936"/>
            <a:ext cx="189734" cy="2308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502946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4000" r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045036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4000" r="-5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B0D6384-7A13-808C-AF1D-704F5DB32B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C2B8095A-F00B-8A39-6685-9EAFCF48D2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7544" y="116632"/>
            <a:ext cx="8229600" cy="504056"/>
          </a:xfrm>
        </p:spPr>
        <p:txBody>
          <a:bodyPr>
            <a:normAutofit/>
          </a:bodyPr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sz="2400" b="1" i="1" dirty="0">
                <a:solidFill>
                  <a:srgbClr val="072C62"/>
                </a:solidFill>
              </a:rPr>
              <a:t>Contexto Macroeconómico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152314E8-D55E-ECB6-6A6D-F664E1E0A17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3608" y="980728"/>
            <a:ext cx="6027960" cy="4556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5157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4000" r="-5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658E766-2135-0BC5-A4DC-554B95EAA9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C8D0BC43-E85C-70E9-02B8-490A5BE96A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7544" y="116632"/>
            <a:ext cx="8229600" cy="720080"/>
          </a:xfrm>
        </p:spPr>
        <p:txBody>
          <a:bodyPr>
            <a:normAutofit/>
          </a:bodyPr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sz="2400" b="1" i="1" dirty="0">
                <a:solidFill>
                  <a:srgbClr val="072C62"/>
                </a:solidFill>
              </a:rPr>
              <a:t>Contexto Macroeconómico</a:t>
            </a:r>
          </a:p>
        </p:txBody>
      </p:sp>
      <p:pic>
        <p:nvPicPr>
          <p:cNvPr id="3" name="Marcador de contenido 7">
            <a:extLst>
              <a:ext uri="{FF2B5EF4-FFF2-40B4-BE49-F238E27FC236}">
                <a16:creationId xmlns:a16="http://schemas.microsoft.com/office/drawing/2014/main" id="{3520289F-18A4-AE5D-3DC1-CAF156A4212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1619672" y="692696"/>
            <a:ext cx="5328592" cy="5922148"/>
          </a:xfrm>
        </p:spPr>
      </p:pic>
    </p:spTree>
    <p:extLst>
      <p:ext uri="{BB962C8B-B14F-4D97-AF65-F5344CB8AC3E}">
        <p14:creationId xmlns:p14="http://schemas.microsoft.com/office/powerpoint/2010/main" val="1791071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4000" r="-5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26DB66B-8D04-31A9-F2D7-013B805B55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958D5EBD-1D71-3DC5-11AC-F3B313FB26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31540" y="188640"/>
            <a:ext cx="8280920" cy="648072"/>
          </a:xfrm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br>
              <a:rPr lang="es-ES" sz="2400" b="1" i="1" dirty="0">
                <a:solidFill>
                  <a:srgbClr val="072C62"/>
                </a:solidFill>
              </a:rPr>
            </a:br>
            <a:r>
              <a:rPr lang="es-ES" sz="2400" b="1" i="1" dirty="0">
                <a:solidFill>
                  <a:srgbClr val="072C62"/>
                </a:solidFill>
              </a:rPr>
              <a:t>Contexto Macroeconómico</a:t>
            </a:r>
            <a:br>
              <a:rPr lang="es-ES" sz="2400" b="1" i="1" dirty="0">
                <a:solidFill>
                  <a:srgbClr val="072C62"/>
                </a:solidFill>
              </a:rPr>
            </a:br>
            <a:r>
              <a:rPr lang="es-MX" sz="2400" b="1" i="1" dirty="0">
                <a:solidFill>
                  <a:srgbClr val="072C62"/>
                </a:solidFill>
              </a:rPr>
              <a:t>Variación IPC – DÓLAR BNA – Variación CAC Junio 2024/2023 </a:t>
            </a:r>
            <a:br>
              <a:rPr lang="es-MX" sz="2400" b="1" i="1" dirty="0">
                <a:solidFill>
                  <a:srgbClr val="072C62"/>
                </a:solidFill>
              </a:rPr>
            </a:br>
            <a:r>
              <a:rPr lang="es-MX" sz="1600" b="1" i="1" dirty="0">
                <a:solidFill>
                  <a:srgbClr val="072C62"/>
                </a:solidFill>
              </a:rPr>
              <a:t>(Base 06-2023=100)</a:t>
            </a:r>
            <a:endParaRPr lang="es-ES" sz="2400" b="1" i="1" dirty="0">
              <a:solidFill>
                <a:srgbClr val="072C62"/>
              </a:solidFill>
            </a:endParaRPr>
          </a:p>
        </p:txBody>
      </p:sp>
      <p:graphicFrame>
        <p:nvGraphicFramePr>
          <p:cNvPr id="5" name="1 Gráfico">
            <a:extLst>
              <a:ext uri="{FF2B5EF4-FFF2-40B4-BE49-F238E27FC236}">
                <a16:creationId xmlns:a16="http://schemas.microsoft.com/office/drawing/2014/main" id="{66588949-E012-4075-ABDE-681E32EEC60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6610770"/>
              </p:ext>
            </p:extLst>
          </p:nvPr>
        </p:nvGraphicFramePr>
        <p:xfrm>
          <a:off x="215516" y="1196752"/>
          <a:ext cx="8712968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CuadroTexto 1">
            <a:extLst>
              <a:ext uri="{FF2B5EF4-FFF2-40B4-BE49-F238E27FC236}">
                <a16:creationId xmlns:a16="http://schemas.microsoft.com/office/drawing/2014/main" id="{2C93152E-724D-576E-03AE-989B239AD232}"/>
              </a:ext>
            </a:extLst>
          </p:cNvPr>
          <p:cNvSpPr txBox="1"/>
          <p:nvPr/>
        </p:nvSpPr>
        <p:spPr>
          <a:xfrm>
            <a:off x="323528" y="5616242"/>
            <a:ext cx="2448272" cy="95410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AR" sz="1400" b="1" u="sng" dirty="0">
                <a:solidFill>
                  <a:srgbClr val="072C62"/>
                </a:solidFill>
              </a:rPr>
              <a:t>Variación  interanual</a:t>
            </a:r>
          </a:p>
          <a:p>
            <a:r>
              <a:rPr lang="es-AR" sz="1400" b="1" dirty="0">
                <a:solidFill>
                  <a:srgbClr val="072C62"/>
                </a:solidFill>
              </a:rPr>
              <a:t>IPC 2024: </a:t>
            </a:r>
            <a:r>
              <a:rPr lang="es-AR" sz="1400" b="1" dirty="0">
                <a:solidFill>
                  <a:schemeClr val="tx1"/>
                </a:solidFill>
              </a:rPr>
              <a:t>271,53%</a:t>
            </a:r>
          </a:p>
          <a:p>
            <a:r>
              <a:rPr lang="es-AR" sz="1400" b="1" dirty="0">
                <a:solidFill>
                  <a:srgbClr val="072C62"/>
                </a:solidFill>
              </a:rPr>
              <a:t>TC Dólar 2024 BNA: </a:t>
            </a:r>
            <a:r>
              <a:rPr lang="es-AR" sz="1400" b="1" dirty="0">
                <a:solidFill>
                  <a:schemeClr val="tx1"/>
                </a:solidFill>
              </a:rPr>
              <a:t>249,2%</a:t>
            </a:r>
          </a:p>
          <a:p>
            <a:r>
              <a:rPr lang="es-AR" sz="1400" b="1" dirty="0">
                <a:solidFill>
                  <a:srgbClr val="072C62"/>
                </a:solidFill>
              </a:rPr>
              <a:t>CAC 2024: </a:t>
            </a:r>
            <a:r>
              <a:rPr lang="es-AR" sz="1400" b="1" dirty="0">
                <a:solidFill>
                  <a:schemeClr val="tx1"/>
                </a:solidFill>
              </a:rPr>
              <a:t>263,1%</a:t>
            </a:r>
          </a:p>
        </p:txBody>
      </p:sp>
    </p:spTree>
    <p:extLst>
      <p:ext uri="{BB962C8B-B14F-4D97-AF65-F5344CB8AC3E}">
        <p14:creationId xmlns:p14="http://schemas.microsoft.com/office/powerpoint/2010/main" val="5204011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4000" r="-5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EEBF8F9-4265-C701-DF84-81792BFB2E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247872A3-7CE8-A21B-3D95-057D57B567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/>
          </a:bodyPr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sz="2400" b="1" i="1" dirty="0">
                <a:solidFill>
                  <a:srgbClr val="072C62"/>
                </a:solidFill>
              </a:rPr>
              <a:t>Colegio de arquitectos de la Provincia de Santa Fe</a:t>
            </a:r>
            <a:br>
              <a:rPr lang="es-ES" sz="2400" b="1" i="1" dirty="0">
                <a:solidFill>
                  <a:srgbClr val="072C62"/>
                </a:solidFill>
              </a:rPr>
            </a:br>
            <a:r>
              <a:rPr lang="es-ES" sz="2400" b="1" i="1" dirty="0">
                <a:solidFill>
                  <a:srgbClr val="072C62"/>
                </a:solidFill>
              </a:rPr>
              <a:t>Composición Patrimonial al 30 de junio de 2024 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45A40340-51DF-A8F2-93B5-66E64D288D89}"/>
              </a:ext>
            </a:extLst>
          </p:cNvPr>
          <p:cNvGraphicFramePr>
            <a:graphicFrameLocks/>
          </p:cNvGraphicFramePr>
          <p:nvPr/>
        </p:nvGraphicFramePr>
        <p:xfrm>
          <a:off x="899592" y="1189779"/>
          <a:ext cx="7128792" cy="44784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4687636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4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B0FE80FF-AB9F-4496-84B7-3FB5BBF165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/>
          </a:bodyPr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sz="2400" b="1" i="1" dirty="0">
                <a:solidFill>
                  <a:srgbClr val="072C62"/>
                </a:solidFill>
              </a:rPr>
              <a:t>Colegio de arquitectos de la Provincia de Santa Fe</a:t>
            </a:r>
            <a:br>
              <a:rPr lang="es-ES" sz="2400" b="1" i="1" dirty="0">
                <a:solidFill>
                  <a:srgbClr val="072C62"/>
                </a:solidFill>
              </a:rPr>
            </a:br>
            <a:r>
              <a:rPr lang="es-ES" sz="2400" b="1" i="1" dirty="0">
                <a:solidFill>
                  <a:srgbClr val="072C62"/>
                </a:solidFill>
              </a:rPr>
              <a:t>Composición del Activo al 30 de junio de 2024</a:t>
            </a:r>
          </a:p>
        </p:txBody>
      </p:sp>
      <p:sp>
        <p:nvSpPr>
          <p:cNvPr id="7" name="6 CuadroTexto">
            <a:extLst>
              <a:ext uri="{FF2B5EF4-FFF2-40B4-BE49-F238E27FC236}">
                <a16:creationId xmlns:a16="http://schemas.microsoft.com/office/drawing/2014/main" id="{D92E689D-FD30-42BF-BF0A-00726DE0DA16}"/>
              </a:ext>
            </a:extLst>
          </p:cNvPr>
          <p:cNvSpPr txBox="1"/>
          <p:nvPr/>
        </p:nvSpPr>
        <p:spPr>
          <a:xfrm>
            <a:off x="323528" y="5863329"/>
            <a:ext cx="4248472" cy="67710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es-MX" sz="500" b="1" dirty="0">
              <a:solidFill>
                <a:srgbClr val="072C62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s-MX" sz="1400" b="1" dirty="0">
                <a:solidFill>
                  <a:srgbClr val="072C62"/>
                </a:solidFill>
                <a:latin typeface="Calibri" pitchFamily="34" charset="0"/>
                <a:cs typeface="Calibri" pitchFamily="34" charset="0"/>
              </a:rPr>
              <a:t>ACTIVO CORRIENTE: $  692.750.821 (14,7%) .</a:t>
            </a:r>
          </a:p>
          <a:p>
            <a:r>
              <a:rPr lang="es-MX" sz="1400" b="1" dirty="0">
                <a:solidFill>
                  <a:srgbClr val="072C62"/>
                </a:solidFill>
                <a:latin typeface="Calibri" pitchFamily="34" charset="0"/>
                <a:cs typeface="Calibri" pitchFamily="34" charset="0"/>
              </a:rPr>
              <a:t>ACTIVO NO CORRIENTE: $ 4.024.973.837 (85,3%)</a:t>
            </a:r>
          </a:p>
          <a:p>
            <a:endParaRPr lang="es-AR" sz="500" b="1" dirty="0">
              <a:solidFill>
                <a:srgbClr val="072C62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6 CuadroTexto">
            <a:extLst>
              <a:ext uri="{FF2B5EF4-FFF2-40B4-BE49-F238E27FC236}">
                <a16:creationId xmlns:a16="http://schemas.microsoft.com/office/drawing/2014/main" id="{CF86311B-D404-4FE0-EF50-4958B8E5C4EC}"/>
              </a:ext>
            </a:extLst>
          </p:cNvPr>
          <p:cNvSpPr txBox="1"/>
          <p:nvPr/>
        </p:nvSpPr>
        <p:spPr>
          <a:xfrm>
            <a:off x="2843808" y="1136072"/>
            <a:ext cx="3672408" cy="47705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sz="2000" b="1" dirty="0">
                <a:solidFill>
                  <a:srgbClr val="072C62"/>
                </a:solidFill>
                <a:latin typeface="Calibri" pitchFamily="34" charset="0"/>
                <a:cs typeface="Calibri" pitchFamily="34" charset="0"/>
              </a:rPr>
              <a:t>ACTIVO TOTAL: $ 4.717.724.658</a:t>
            </a:r>
          </a:p>
          <a:p>
            <a:endParaRPr lang="es-MX" sz="500" dirty="0">
              <a:solidFill>
                <a:srgbClr val="072C62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10 CuadroTexto">
            <a:extLst>
              <a:ext uri="{FF2B5EF4-FFF2-40B4-BE49-F238E27FC236}">
                <a16:creationId xmlns:a16="http://schemas.microsoft.com/office/drawing/2014/main" id="{D92E689D-FD30-42BF-BF0A-00726DE0DA16}"/>
              </a:ext>
            </a:extLst>
          </p:cNvPr>
          <p:cNvSpPr txBox="1"/>
          <p:nvPr/>
        </p:nvSpPr>
        <p:spPr>
          <a:xfrm>
            <a:off x="6372200" y="5863328"/>
            <a:ext cx="2088232" cy="46166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es-MX" sz="500" b="1" dirty="0">
              <a:solidFill>
                <a:srgbClr val="072C62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s-MX" sz="1400" b="1" dirty="0">
                <a:solidFill>
                  <a:srgbClr val="072C62"/>
                </a:solidFill>
                <a:latin typeface="Calibri" pitchFamily="34" charset="0"/>
                <a:cs typeface="Calibri" pitchFamily="34" charset="0"/>
              </a:rPr>
              <a:t>ACTIVOS EN U$D 391.171</a:t>
            </a:r>
          </a:p>
          <a:p>
            <a:endParaRPr lang="es-AR" sz="500" b="1" dirty="0">
              <a:solidFill>
                <a:srgbClr val="072C62"/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3" name="1 Gráfico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93033850"/>
              </p:ext>
            </p:extLst>
          </p:nvPr>
        </p:nvGraphicFramePr>
        <p:xfrm>
          <a:off x="299743" y="1613126"/>
          <a:ext cx="8721871" cy="4381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5876568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4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B0FE80FF-AB9F-4496-84B7-3FB5BBF165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7544" y="129168"/>
            <a:ext cx="8229600" cy="1006904"/>
          </a:xfrm>
        </p:spPr>
        <p:txBody>
          <a:bodyPr>
            <a:normAutofit/>
          </a:bodyPr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sz="2400" b="1" i="1" dirty="0">
                <a:solidFill>
                  <a:srgbClr val="072C62"/>
                </a:solidFill>
              </a:rPr>
              <a:t>Colegio de arquitectos de la Provincia de Santa Fe</a:t>
            </a:r>
            <a:br>
              <a:rPr lang="es-ES" sz="2400" b="1" i="1" dirty="0">
                <a:solidFill>
                  <a:srgbClr val="072C62"/>
                </a:solidFill>
              </a:rPr>
            </a:br>
            <a:r>
              <a:rPr lang="es-ES" sz="2400" b="1" i="1" dirty="0">
                <a:solidFill>
                  <a:srgbClr val="072C62"/>
                </a:solidFill>
              </a:rPr>
              <a:t>Composición del Pasivo  al 30 de junio de 2024</a:t>
            </a:r>
          </a:p>
        </p:txBody>
      </p:sp>
      <p:sp>
        <p:nvSpPr>
          <p:cNvPr id="7" name="6 CuadroTexto">
            <a:extLst>
              <a:ext uri="{FF2B5EF4-FFF2-40B4-BE49-F238E27FC236}">
                <a16:creationId xmlns:a16="http://schemas.microsoft.com/office/drawing/2014/main" id="{D92E689D-FD30-42BF-BF0A-00726DE0DA16}"/>
              </a:ext>
            </a:extLst>
          </p:cNvPr>
          <p:cNvSpPr txBox="1"/>
          <p:nvPr/>
        </p:nvSpPr>
        <p:spPr>
          <a:xfrm>
            <a:off x="467544" y="6021288"/>
            <a:ext cx="3600400" cy="67710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es-MX" sz="500" b="1" dirty="0">
              <a:solidFill>
                <a:srgbClr val="072C62"/>
              </a:solidFill>
              <a:latin typeface="Calibri" pitchFamily="34" charset="0"/>
              <a:cs typeface="Calibri" pitchFamily="34" charset="0"/>
            </a:endParaRPr>
          </a:p>
          <a:p>
            <a:r>
              <a:rPr lang="es-MX" sz="1400" b="1" dirty="0">
                <a:solidFill>
                  <a:srgbClr val="072C62"/>
                </a:solidFill>
                <a:latin typeface="Calibri" pitchFamily="34" charset="0"/>
                <a:cs typeface="Calibri" pitchFamily="34" charset="0"/>
              </a:rPr>
              <a:t>PASIVO CORRIENTE: $ 155.902.593 (100%) .</a:t>
            </a:r>
          </a:p>
          <a:p>
            <a:r>
              <a:rPr lang="es-MX" sz="1400" b="1" dirty="0">
                <a:solidFill>
                  <a:srgbClr val="072C62"/>
                </a:solidFill>
                <a:latin typeface="Calibri" pitchFamily="34" charset="0"/>
                <a:cs typeface="Calibri" pitchFamily="34" charset="0"/>
              </a:rPr>
              <a:t>PASIVO NO CORRIENTE: $ 0.</a:t>
            </a:r>
          </a:p>
          <a:p>
            <a:endParaRPr lang="es-AR" sz="500" b="1" dirty="0">
              <a:solidFill>
                <a:srgbClr val="072C62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6 CuadroTexto">
            <a:extLst>
              <a:ext uri="{FF2B5EF4-FFF2-40B4-BE49-F238E27FC236}">
                <a16:creationId xmlns:a16="http://schemas.microsoft.com/office/drawing/2014/main" id="{CF86311B-D404-4FE0-EF50-4958B8E5C4EC}"/>
              </a:ext>
            </a:extLst>
          </p:cNvPr>
          <p:cNvSpPr txBox="1"/>
          <p:nvPr/>
        </p:nvSpPr>
        <p:spPr>
          <a:xfrm>
            <a:off x="2846513" y="1045298"/>
            <a:ext cx="3672408" cy="4001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sz="2000" b="1" dirty="0">
                <a:solidFill>
                  <a:srgbClr val="072C62"/>
                </a:solidFill>
                <a:latin typeface="Calibri" pitchFamily="34" charset="0"/>
                <a:cs typeface="Calibri" pitchFamily="34" charset="0"/>
              </a:rPr>
              <a:t>PASIVO TOTAL: $  155.902.593</a:t>
            </a:r>
            <a:endParaRPr lang="es-MX" sz="500" dirty="0">
              <a:solidFill>
                <a:srgbClr val="072C62"/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2" name="3 Gráfico">
            <a:extLst>
              <a:ext uri="{FF2B5EF4-FFF2-40B4-BE49-F238E27FC236}">
                <a16:creationId xmlns:a16="http://schemas.microsoft.com/office/drawing/2014/main" id="{00000000-0008-0000-00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2213233"/>
              </p:ext>
            </p:extLst>
          </p:nvPr>
        </p:nvGraphicFramePr>
        <p:xfrm>
          <a:off x="251520" y="1700808"/>
          <a:ext cx="8784976" cy="40111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2802483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4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F15BE0F4-2909-44B6-93EB-5A536DA1767A}"/>
              </a:ext>
            </a:extLst>
          </p:cNvPr>
          <p:cNvSpPr txBox="1">
            <a:spLocks noChangeArrowheads="1"/>
          </p:cNvSpPr>
          <p:nvPr/>
        </p:nvSpPr>
        <p:spPr>
          <a:xfrm>
            <a:off x="683568" y="100728"/>
            <a:ext cx="8001056" cy="739757"/>
          </a:xfrm>
          <a:prstGeom prst="rect">
            <a:avLst/>
          </a:prstGeom>
        </p:spPr>
        <p:txBody>
          <a:bodyPr vert="horz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defTabSz="914400" fontAlgn="auto">
              <a:spcAft>
                <a:spcPts val="0"/>
              </a:spcAft>
              <a:buClrTx/>
              <a:buSzTx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sz="2200" b="1" i="1" dirty="0">
                <a:solidFill>
                  <a:srgbClr val="072C62"/>
                </a:solidFill>
              </a:rPr>
              <a:t>Estado de Recursos y Gastos 2024 Vs 2023 </a:t>
            </a:r>
            <a:br>
              <a:rPr lang="es-ES" sz="2200" b="1" i="1" dirty="0">
                <a:solidFill>
                  <a:srgbClr val="072C62"/>
                </a:solidFill>
              </a:rPr>
            </a:br>
            <a:r>
              <a:rPr lang="es-ES" sz="2200" b="1" i="1" dirty="0">
                <a:solidFill>
                  <a:srgbClr val="072C62"/>
                </a:solidFill>
              </a:rPr>
              <a:t>Colegio de arquitectos de la Provincia de Santa Fe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6948264" y="0"/>
            <a:ext cx="21957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AR" sz="1400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D417BD87-F00C-ACBE-69C9-8F26CA835A6A}"/>
              </a:ext>
            </a:extLst>
          </p:cNvPr>
          <p:cNvSpPr txBox="1"/>
          <p:nvPr/>
        </p:nvSpPr>
        <p:spPr>
          <a:xfrm>
            <a:off x="395536" y="5445224"/>
            <a:ext cx="2592288" cy="116955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AR" sz="1400" b="1" u="sng" dirty="0">
                <a:solidFill>
                  <a:srgbClr val="072C62"/>
                </a:solidFill>
              </a:rPr>
              <a:t>Variación  interanual</a:t>
            </a:r>
          </a:p>
          <a:p>
            <a:r>
              <a:rPr lang="es-AR" sz="1400" b="1" dirty="0">
                <a:solidFill>
                  <a:srgbClr val="072C62"/>
                </a:solidFill>
              </a:rPr>
              <a:t>IPC 2023:</a:t>
            </a:r>
            <a:r>
              <a:rPr lang="es-AR" sz="1400" b="1" dirty="0">
                <a:solidFill>
                  <a:srgbClr val="FF0000"/>
                </a:solidFill>
              </a:rPr>
              <a:t> </a:t>
            </a:r>
            <a:r>
              <a:rPr lang="es-AR" sz="1400" b="1" dirty="0">
                <a:solidFill>
                  <a:schemeClr val="tx1"/>
                </a:solidFill>
              </a:rPr>
              <a:t>115,58%</a:t>
            </a:r>
          </a:p>
          <a:p>
            <a:r>
              <a:rPr lang="es-AR" sz="1400" b="1" dirty="0">
                <a:solidFill>
                  <a:srgbClr val="072C62"/>
                </a:solidFill>
              </a:rPr>
              <a:t>IPC 2024: </a:t>
            </a:r>
            <a:r>
              <a:rPr lang="es-AR" sz="1400" b="1" dirty="0">
                <a:solidFill>
                  <a:schemeClr val="tx1"/>
                </a:solidFill>
              </a:rPr>
              <a:t>271,53%</a:t>
            </a:r>
          </a:p>
          <a:p>
            <a:r>
              <a:rPr lang="es-AR" sz="1400" b="1" dirty="0">
                <a:solidFill>
                  <a:srgbClr val="072C62"/>
                </a:solidFill>
              </a:rPr>
              <a:t>TC Dólar 2023 BNA: </a:t>
            </a:r>
            <a:r>
              <a:rPr lang="es-AR" sz="1400" b="1" dirty="0">
                <a:solidFill>
                  <a:schemeClr val="tx1"/>
                </a:solidFill>
              </a:rPr>
              <a:t>105,6 %</a:t>
            </a:r>
          </a:p>
          <a:p>
            <a:r>
              <a:rPr lang="es-AR" sz="1400" b="1" dirty="0">
                <a:solidFill>
                  <a:srgbClr val="072C62"/>
                </a:solidFill>
              </a:rPr>
              <a:t>TC Dólar 2024 BNA: </a:t>
            </a:r>
            <a:r>
              <a:rPr lang="es-AR" sz="1400" b="1" dirty="0">
                <a:solidFill>
                  <a:schemeClr val="tx1"/>
                </a:solidFill>
              </a:rPr>
              <a:t>249,2%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BB6AFD74-DE62-A188-EFAC-6E20C3257D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1032991"/>
            <a:ext cx="8744074" cy="3806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93663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4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F15BE0F4-2909-44B6-93EB-5A536DA1767A}"/>
              </a:ext>
            </a:extLst>
          </p:cNvPr>
          <p:cNvSpPr txBox="1">
            <a:spLocks noChangeArrowheads="1"/>
          </p:cNvSpPr>
          <p:nvPr/>
        </p:nvSpPr>
        <p:spPr>
          <a:xfrm>
            <a:off x="642910" y="285728"/>
            <a:ext cx="8001056" cy="739757"/>
          </a:xfrm>
          <a:prstGeom prst="rect">
            <a:avLst/>
          </a:prstGeom>
        </p:spPr>
        <p:txBody>
          <a:bodyPr vert="horz" anchor="b" anchorCtr="0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defTabSz="914400" fontAlgn="auto">
              <a:spcAft>
                <a:spcPts val="0"/>
              </a:spcAft>
              <a:buClrTx/>
              <a:buSzTx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s-ES" sz="2200" b="1" i="1" dirty="0">
                <a:solidFill>
                  <a:srgbClr val="072C62"/>
                </a:solidFill>
              </a:rPr>
              <a:t>Estructura de Recursos </a:t>
            </a:r>
            <a:br>
              <a:rPr lang="es-ES" sz="2200" b="1" i="1" dirty="0">
                <a:solidFill>
                  <a:srgbClr val="072C62"/>
                </a:solidFill>
              </a:rPr>
            </a:br>
            <a:r>
              <a:rPr lang="es-ES" sz="2200" b="1" i="1" dirty="0">
                <a:solidFill>
                  <a:srgbClr val="072C62"/>
                </a:solidFill>
              </a:rPr>
              <a:t>Colegio de arquitectos de la Provincia de Santa Fe</a:t>
            </a:r>
          </a:p>
        </p:txBody>
      </p:sp>
      <p:sp>
        <p:nvSpPr>
          <p:cNvPr id="5" name="6 CuadroTexto">
            <a:extLst>
              <a:ext uri="{FF2B5EF4-FFF2-40B4-BE49-F238E27FC236}">
                <a16:creationId xmlns:a16="http://schemas.microsoft.com/office/drawing/2014/main" id="{5D35F343-8FBC-F90D-1DBA-C9ECACD30ADC}"/>
              </a:ext>
            </a:extLst>
          </p:cNvPr>
          <p:cNvSpPr txBox="1"/>
          <p:nvPr/>
        </p:nvSpPr>
        <p:spPr>
          <a:xfrm>
            <a:off x="5292080" y="1243130"/>
            <a:ext cx="3744416" cy="47705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sz="2000" b="1" dirty="0">
                <a:solidFill>
                  <a:srgbClr val="072C62"/>
                </a:solidFill>
                <a:latin typeface="Calibri" pitchFamily="34" charset="0"/>
                <a:cs typeface="Calibri" pitchFamily="34" charset="0"/>
              </a:rPr>
              <a:t>Recursos Totales: $ 2.437.090.283</a:t>
            </a:r>
          </a:p>
          <a:p>
            <a:endParaRPr lang="es-MX" sz="500" dirty="0">
              <a:solidFill>
                <a:srgbClr val="072C62"/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3" name="9 Gráfico">
            <a:extLst>
              <a:ext uri="{FF2B5EF4-FFF2-40B4-BE49-F238E27FC236}">
                <a16:creationId xmlns:a16="http://schemas.microsoft.com/office/drawing/2014/main" id="{00000000-0008-0000-0000-00000A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80850987"/>
              </p:ext>
            </p:extLst>
          </p:nvPr>
        </p:nvGraphicFramePr>
        <p:xfrm>
          <a:off x="642910" y="1353409"/>
          <a:ext cx="6858961" cy="52533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500301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eb14898-57aa-472f-9ae9-16de868eada9">
      <Terms xmlns="http://schemas.microsoft.com/office/infopath/2007/PartnerControls"/>
    </lcf76f155ced4ddcb4097134ff3c332f>
    <TaxCatchAll xmlns="1d82e206-05fa-47ec-b3ec-0168b5dd82aa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ACBA31B0911AB5419E3C54BB15D6123B" ma:contentTypeVersion="18" ma:contentTypeDescription="Crear nuevo documento." ma:contentTypeScope="" ma:versionID="b86aa2d55c4ddfba4a27ba727004f827">
  <xsd:schema xmlns:xsd="http://www.w3.org/2001/XMLSchema" xmlns:xs="http://www.w3.org/2001/XMLSchema" xmlns:p="http://schemas.microsoft.com/office/2006/metadata/properties" xmlns:ns2="1d82e206-05fa-47ec-b3ec-0168b5dd82aa" xmlns:ns3="deb14898-57aa-472f-9ae9-16de868eada9" targetNamespace="http://schemas.microsoft.com/office/2006/metadata/properties" ma:root="true" ma:fieldsID="ff4f8e79f4302e91ed9ff0813a706a02" ns2:_="" ns3:_="">
    <xsd:import namespace="1d82e206-05fa-47ec-b3ec-0168b5dd82aa"/>
    <xsd:import namespace="deb14898-57aa-472f-9ae9-16de868eada9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82e206-05fa-47ec-b3ec-0168b5dd82a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c0b93c11-b0c0-4555-a616-9464dd96dbc5}" ma:internalName="TaxCatchAll" ma:showField="CatchAllData" ma:web="1d82e206-05fa-47ec-b3ec-0168b5dd82a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eb14898-57aa-472f-9ae9-16de868eada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2" nillable="true" ma:taxonomy="true" ma:internalName="lcf76f155ced4ddcb4097134ff3c332f" ma:taxonomyFieldName="MediaServiceImageTags" ma:displayName="Etiquetas de imagen" ma:readOnly="false" ma:fieldId="{5cf76f15-5ced-4ddc-b409-7134ff3c332f}" ma:taxonomyMulti="true" ma:sspId="7ff1ca42-7474-4b95-adcf-ee0599ca0ea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ABEA847-2CF3-4099-8A6C-705C25B9424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CFC8A5D-5069-433B-BD6D-CF1B3C1F3A77}">
  <ds:schemaRefs>
    <ds:schemaRef ds:uri="http://schemas.microsoft.com/office/2006/documentManagement/types"/>
    <ds:schemaRef ds:uri="deb14898-57aa-472f-9ae9-16de868eada9"/>
    <ds:schemaRef ds:uri="http://purl.org/dc/elements/1.1/"/>
    <ds:schemaRef ds:uri="1d82e206-05fa-47ec-b3ec-0168b5dd82aa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9D2BE8BD-A8A9-4401-A921-19220AA22A4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d82e206-05fa-47ec-b3ec-0168b5dd82aa"/>
    <ds:schemaRef ds:uri="deb14898-57aa-472f-9ae9-16de868eada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2121</TotalTime>
  <Words>499</Words>
  <Application>Microsoft Office PowerPoint</Application>
  <PresentationFormat>Presentación en pantalla (4:3)</PresentationFormat>
  <Paragraphs>138</Paragraphs>
  <Slides>14</Slides>
  <Notes>7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9" baseType="lpstr">
      <vt:lpstr>Arial</vt:lpstr>
      <vt:lpstr>Calibri</vt:lpstr>
      <vt:lpstr>Lucida Sans Unicode</vt:lpstr>
      <vt:lpstr>Times New Roman</vt:lpstr>
      <vt:lpstr>Tema de Office</vt:lpstr>
      <vt:lpstr>Presentación de PowerPoint</vt:lpstr>
      <vt:lpstr>Contexto Macroeconómico</vt:lpstr>
      <vt:lpstr>Contexto Macroeconómico</vt:lpstr>
      <vt:lpstr> Contexto Macroeconómico Variación IPC – DÓLAR BNA – Variación CAC Junio 2024/2023  (Base 06-2023=100)</vt:lpstr>
      <vt:lpstr>Colegio de arquitectos de la Provincia de Santa Fe Composición Patrimonial al 30 de junio de 2024 </vt:lpstr>
      <vt:lpstr>Colegio de arquitectos de la Provincia de Santa Fe Composición del Activo al 30 de junio de 2024</vt:lpstr>
      <vt:lpstr>Colegio de arquitectos de la Provincia de Santa Fe Composición del Pasivo  al 30 de junio de 2024</vt:lpstr>
      <vt:lpstr>Presentación de PowerPoint</vt:lpstr>
      <vt:lpstr>Presentación de PowerPoint</vt:lpstr>
      <vt:lpstr>Presentación de PowerPoint</vt:lpstr>
      <vt:lpstr>Presentación de PowerPoint</vt:lpstr>
      <vt:lpstr>Estructura de gastos de funcionamiento 2024 Colegio de arquitectos de la Provincia de Santa Fe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Franco de Sanctis</dc:creator>
  <cp:lastModifiedBy>Elayne Facio</cp:lastModifiedBy>
  <cp:revision>129</cp:revision>
  <cp:lastPrinted>2023-11-24T13:09:34Z</cp:lastPrinted>
  <dcterms:created xsi:type="dcterms:W3CDTF">2020-05-21T17:21:55Z</dcterms:created>
  <dcterms:modified xsi:type="dcterms:W3CDTF">2024-12-03T18:53:37Z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0x010100ACBA31B0911AB5419E3C54BB15D6123B</vt:lpwstr>
  </property>
  <property fmtid="{D5CDD505-2E9C-101B-9397-08002B2CF9AE}" pid="3" name="MediaServiceImageTags">
    <vt:lpwstr/>
  </property>
</Properties>
</file>